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60" r:id="rId4"/>
    <p:sldId id="269" r:id="rId5"/>
    <p:sldId id="281" r:id="rId6"/>
    <p:sldId id="280" r:id="rId7"/>
    <p:sldId id="279" r:id="rId8"/>
    <p:sldId id="261" r:id="rId9"/>
    <p:sldId id="259" r:id="rId10"/>
    <p:sldId id="267" r:id="rId11"/>
    <p:sldId id="262" r:id="rId12"/>
    <p:sldId id="266" r:id="rId13"/>
    <p:sldId id="282" r:id="rId14"/>
    <p:sldId id="278" r:id="rId15"/>
    <p:sldId id="284" r:id="rId16"/>
    <p:sldId id="270" r:id="rId17"/>
    <p:sldId id="271" r:id="rId18"/>
    <p:sldId id="272" r:id="rId19"/>
    <p:sldId id="274" r:id="rId20"/>
    <p:sldId id="28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09EF5B20-D988-47F8-AFE3-D638F3003ACB}">
          <p14:sldIdLst>
            <p14:sldId id="256"/>
            <p14:sldId id="257"/>
            <p14:sldId id="258"/>
            <p14:sldId id="260"/>
            <p14:sldId id="269"/>
            <p14:sldId id="259"/>
            <p14:sldId id="281"/>
            <p14:sldId id="268"/>
            <p14:sldId id="261"/>
            <p14:sldId id="279"/>
            <p14:sldId id="280"/>
            <p14:sldId id="267"/>
            <p14:sldId id="262"/>
            <p14:sldId id="266"/>
            <p14:sldId id="282"/>
            <p14:sldId id="278"/>
            <p14:sldId id="265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C3149-D5AD-4C2A-BBAC-5D62DF22C31F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6FBB-E935-4106-ACF3-8FE5B06C4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64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681041-E36E-4ABB-8DE8-1555385DCD44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03646E-9264-49FB-9A90-3A69007125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48680"/>
            <a:ext cx="5184576" cy="1673352"/>
          </a:xfrm>
        </p:spPr>
        <p:txBody>
          <a:bodyPr/>
          <a:lstStyle/>
          <a:p>
            <a:r>
              <a:rPr lang="en-US" sz="6000" i="1" dirty="0" smtClean="0"/>
              <a:t>Bonfire Night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Remember, remember </a:t>
            </a:r>
          </a:p>
          <a:p>
            <a:r>
              <a:rPr lang="en-US" sz="2400" dirty="0" smtClean="0"/>
              <a:t>The fifth of November, </a:t>
            </a:r>
            <a:br>
              <a:rPr lang="en-US" sz="2400" dirty="0" smtClean="0"/>
            </a:br>
            <a:r>
              <a:rPr lang="en-US" sz="2400" dirty="0" smtClean="0"/>
              <a:t>Gunpowder , treason and plot. </a:t>
            </a:r>
            <a:br>
              <a:rPr lang="en-US" sz="2400" dirty="0" smtClean="0"/>
            </a:br>
            <a:r>
              <a:rPr lang="en-US" sz="2400" dirty="0" smtClean="0"/>
              <a:t>We see no reason </a:t>
            </a:r>
            <a:br>
              <a:rPr lang="en-US" sz="2400" dirty="0" smtClean="0"/>
            </a:br>
            <a:r>
              <a:rPr lang="en-US" sz="2400" dirty="0" smtClean="0"/>
              <a:t>Why gunpowder treason </a:t>
            </a:r>
            <a:br>
              <a:rPr lang="en-US" sz="2400" dirty="0" smtClean="0"/>
            </a:br>
            <a:r>
              <a:rPr lang="en-US" sz="2400" dirty="0" smtClean="0"/>
              <a:t>Should ever be forgot! </a:t>
            </a:r>
            <a:endParaRPr lang="ru-RU" sz="2400" dirty="0"/>
          </a:p>
        </p:txBody>
      </p:sp>
      <p:pic>
        <p:nvPicPr>
          <p:cNvPr id="1027" name="Picture 3" descr="C:\Users\Анастасия\Documents\английский\Britain\IMG_8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247356" cy="2829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013192" cy="993834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Calibri" pitchFamily="34" charset="0"/>
              </a:rPr>
              <a:t>The plan takes shape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3143272" cy="28146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en-GB" sz="3200" dirty="0" smtClean="0"/>
              <a:t>36 barrels of gunpowder were secretly moved to the cellar.</a:t>
            </a:r>
            <a:endParaRPr lang="ru-RU" sz="3200" dirty="0"/>
          </a:p>
        </p:txBody>
      </p:sp>
      <p:pic>
        <p:nvPicPr>
          <p:cNvPr id="4" name="Picture 5" descr="guyfawk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7620" y="928669"/>
            <a:ext cx="3786214" cy="49740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1428736"/>
            <a:ext cx="3976686" cy="3886216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 of the participants warned royal Lord William Parker, and said that he should did not come the next day at the Westminster Palace.</a:t>
            </a:r>
            <a:endParaRPr lang="ru-RU" sz="2800" dirty="0"/>
          </a:p>
        </p:txBody>
      </p:sp>
      <p:pic>
        <p:nvPicPr>
          <p:cNvPr id="5" name="Picture 5" descr="montea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4488" y="857250"/>
            <a:ext cx="3929062" cy="538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8022336" cy="2088232"/>
          </a:xfrm>
        </p:spPr>
        <p:txBody>
          <a:bodyPr>
            <a:noAutofit/>
          </a:bodyPr>
          <a:lstStyle/>
          <a:p>
            <a:r>
              <a:rPr lang="en-US" sz="3600" dirty="0" smtClean="0"/>
              <a:t> The lord </a:t>
            </a:r>
            <a:r>
              <a:rPr lang="en-US" sz="3600" dirty="0"/>
              <a:t>decided to save </a:t>
            </a:r>
            <a:r>
              <a:rPr lang="en-US" sz="3600" dirty="0" smtClean="0"/>
              <a:t>the </a:t>
            </a:r>
            <a:r>
              <a:rPr lang="en-US" sz="3600" dirty="0"/>
              <a:t>royal life. </a:t>
            </a:r>
            <a:endParaRPr lang="en-US" sz="3600" dirty="0" smtClean="0"/>
          </a:p>
          <a:p>
            <a:r>
              <a:rPr lang="en-US" sz="3600" dirty="0" smtClean="0"/>
              <a:t>He </a:t>
            </a:r>
            <a:r>
              <a:rPr lang="en-US" sz="3600" dirty="0"/>
              <a:t>warned the king, and the next day, Guy was arrested </a:t>
            </a:r>
            <a:r>
              <a:rPr lang="en-US" sz="3600" dirty="0" smtClean="0"/>
              <a:t>and taken into the </a:t>
            </a:r>
            <a:r>
              <a:rPr lang="en-US" sz="3600" dirty="0"/>
              <a:t>Tower.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4" name="Picture 2" descr="http://cache.eb.com/eb/image?id=102063&amp;rendTypeId=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014" y="2708919"/>
            <a:ext cx="4240723" cy="38950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175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2708919"/>
            <a:ext cx="4357686" cy="3895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ritannica.com/blogs/wp-content/uploads/2007/11/g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36" y="188640"/>
            <a:ext cx="8679338" cy="6480720"/>
          </a:xfrm>
          <a:prstGeom prst="rect">
            <a:avLst/>
          </a:prstGeom>
          <a:noFill/>
          <a:ln w="57150">
            <a:solidFill>
              <a:srgbClr val="77777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41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4810" y="1828800"/>
            <a:ext cx="4548190" cy="32432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388" y="4714884"/>
            <a:ext cx="2571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"If you took me inside the building, I would blow up you, myself, and the whole building“</a:t>
            </a:r>
          </a:p>
          <a:p>
            <a:r>
              <a:rPr lang="en-US" dirty="0" smtClean="0"/>
              <a:t>                Guy Fawkes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6021288"/>
            <a:ext cx="5487520" cy="68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Bonfire night 1776</a:t>
            </a:r>
            <a:endParaRPr lang="ru-RU" sz="4000" dirty="0"/>
          </a:p>
        </p:txBody>
      </p:sp>
      <p:pic>
        <p:nvPicPr>
          <p:cNvPr id="1026" name="Picture 2" descr="C:\Users\Анастасия\Documents\английский\Britain\Windsor_castle_guyfawkesnight1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5045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188640" y="5445224"/>
            <a:ext cx="9632732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                               Bonfire Night </a:t>
            </a:r>
            <a:r>
              <a:rPr lang="en-US" sz="4000" dirty="0" smtClean="0"/>
              <a:t>1853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15" y="214290"/>
            <a:ext cx="8712968" cy="47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808" y="0"/>
            <a:ext cx="8013192" cy="708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Nowadays</a:t>
            </a:r>
            <a:endParaRPr lang="ru-RU" dirty="0"/>
          </a:p>
        </p:txBody>
      </p:sp>
      <p:pic>
        <p:nvPicPr>
          <p:cNvPr id="3074" name="Picture 2" descr="C:\Users\Анастасия\Documents\английский\Britain\article-2228318-15DCE36F000005DC-710_964x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4207"/>
            <a:ext cx="9144000" cy="6013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ocuments\английский\Britain\BonfirenightLond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3440" cy="3068960"/>
          </a:xfrm>
          <a:prstGeom prst="rect">
            <a:avLst/>
          </a:prstGeom>
          <a:noFill/>
        </p:spPr>
      </p:pic>
      <p:pic>
        <p:nvPicPr>
          <p:cNvPr id="2051" name="Picture 3" descr="C:\Users\Анастасия\Documents\английский\Britain\bonfire-nigh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502" y="0"/>
            <a:ext cx="4560498" cy="3284983"/>
          </a:xfrm>
          <a:prstGeom prst="rect">
            <a:avLst/>
          </a:prstGeom>
          <a:noFill/>
        </p:spPr>
      </p:pic>
      <p:pic>
        <p:nvPicPr>
          <p:cNvPr id="2052" name="Picture 4" descr="C:\Users\Анастасия\Documents\английский\Britain\Bonfire-night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284984"/>
            <a:ext cx="5688632" cy="34131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астасия\Documents\английский\Britain\Battle-Bonfire-Night-Proc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4086"/>
            <a:ext cx="9144000" cy="58338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85720" y="548680"/>
            <a:ext cx="8858280" cy="590465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Guy Fawkes Night </a:t>
            </a:r>
            <a:endParaRPr lang="ru-RU" sz="5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Bonfire Night </a:t>
            </a:r>
            <a:endParaRPr lang="ru-RU" sz="5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Fireworks Night </a:t>
            </a:r>
            <a:endParaRPr lang="ru-RU" sz="5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5400" dirty="0" smtClean="0"/>
              <a:t>is the traditional celebration of the UK (but not a</a:t>
            </a:r>
            <a:r>
              <a:rPr lang="en-US" sz="5400" dirty="0"/>
              <a:t>n</a:t>
            </a:r>
            <a:r>
              <a:rPr lang="en-US" sz="5400" dirty="0" smtClean="0"/>
              <a:t> official holiday) on the night of November 5.</a:t>
            </a:r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8013192" cy="846928"/>
          </a:xfrm>
        </p:spPr>
        <p:txBody>
          <a:bodyPr/>
          <a:lstStyle/>
          <a:p>
            <a:pPr algn="ctr"/>
            <a:r>
              <a:rPr lang="en-US" dirty="0" smtClean="0"/>
              <a:t>Traditional food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0" y="836712"/>
            <a:ext cx="9144000" cy="2974377"/>
            <a:chOff x="0" y="3883623"/>
            <a:chExt cx="9144000" cy="2974377"/>
          </a:xfrm>
        </p:grpSpPr>
        <p:pic>
          <p:nvPicPr>
            <p:cNvPr id="6147" name="Picture 3" descr="C:\Users\Анастасия\Documents\английский\Britain\Bonfire-Night-recip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83623"/>
              <a:ext cx="9144000" cy="297437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7544" y="4293096"/>
              <a:ext cx="1607876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Toffee apples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2040" y="4221088"/>
              <a:ext cx="1853200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smtClean="0"/>
                <a:t>Jacket potatoes</a:t>
              </a:r>
            </a:p>
          </p:txBody>
        </p:sp>
      </p:grpSp>
      <p:pic>
        <p:nvPicPr>
          <p:cNvPr id="6148" name="Picture 4" descr="C:\Users\Анастасия\Documents\английский\Britain\sausages-on-barbeq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996952" cy="2996952"/>
          </a:xfrm>
          <a:prstGeom prst="rect">
            <a:avLst/>
          </a:prstGeom>
          <a:noFill/>
        </p:spPr>
      </p:pic>
      <p:pic>
        <p:nvPicPr>
          <p:cNvPr id="6149" name="Picture 5" descr="C:\Users\Анастасия\Documents\английский\Britain\article-1324864-0BCAD177000005DC-382_468x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3749974" cy="29969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03648" y="6309320"/>
            <a:ext cx="118173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Sausages</a:t>
            </a:r>
            <a:endParaRPr lang="ru-RU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5661248"/>
            <a:ext cx="163057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Creamy</a:t>
            </a:r>
          </a:p>
          <a:p>
            <a:r>
              <a:rPr lang="en-US" sz="2000" dirty="0" smtClean="0"/>
              <a:t>tomato/carry </a:t>
            </a:r>
          </a:p>
          <a:p>
            <a:r>
              <a:rPr lang="en-US" sz="2000" dirty="0" smtClean="0"/>
              <a:t>soup</a:t>
            </a:r>
            <a:endParaRPr lang="ru-RU" sz="2000" dirty="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ocuments\английский\Britain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1261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634" y="-512032"/>
            <a:ext cx="8013192" cy="1636776"/>
          </a:xfrm>
        </p:spPr>
        <p:txBody>
          <a:bodyPr/>
          <a:lstStyle/>
          <a:p>
            <a:pPr algn="ctr"/>
            <a:r>
              <a:rPr lang="en-US" dirty="0" smtClean="0"/>
              <a:t>Celebrations in London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154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251062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The plot</a:t>
            </a:r>
            <a:endParaRPr lang="ru-RU" sz="13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6380" y="1571612"/>
            <a:ext cx="3548058" cy="3600464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dirty="0" smtClean="0"/>
              <a:t>James I became King of England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 smtClean="0"/>
              <a:t> </a:t>
            </a:r>
            <a:r>
              <a:rPr lang="en-GB" sz="3200" dirty="0" smtClean="0"/>
              <a:t>He fined Catholics for not attending Church of England.  </a:t>
            </a:r>
            <a:endParaRPr lang="en-US" sz="3200" dirty="0" smtClean="0"/>
          </a:p>
          <a:p>
            <a:endParaRPr lang="ru-RU" dirty="0"/>
          </a:p>
        </p:txBody>
      </p:sp>
      <p:pic>
        <p:nvPicPr>
          <p:cNvPr id="4" name="Picture 4" descr="kingjames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71480"/>
            <a:ext cx="4786313" cy="47863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3636" y="857232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1603</a:t>
            </a:r>
            <a:endParaRPr lang="ru-RU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4230026" cy="492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14942" y="1714488"/>
            <a:ext cx="3571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Robert  </a:t>
            </a:r>
            <a:r>
              <a:rPr lang="en-US" sz="4000" dirty="0" err="1" smtClean="0"/>
              <a:t>Catsbey</a:t>
            </a:r>
            <a:r>
              <a:rPr lang="en-US" sz="4000" dirty="0" smtClean="0"/>
              <a:t> was a major leader and organizer of the Gunpowder Plot</a:t>
            </a:r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1700808"/>
            <a:ext cx="4191000" cy="2600332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GB" sz="40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4000" dirty="0" smtClean="0"/>
              <a:t>  </a:t>
            </a:r>
            <a:r>
              <a:rPr lang="en-GB" sz="4000" dirty="0" smtClean="0"/>
              <a:t>The plotters recruited Guido (Guy) Fawkes, an explosives expert.</a:t>
            </a:r>
            <a:endParaRPr lang="en-US" sz="4000" dirty="0" smtClean="0"/>
          </a:p>
          <a:p>
            <a:endParaRPr lang="ru-RU" sz="4000" dirty="0"/>
          </a:p>
        </p:txBody>
      </p:sp>
      <p:pic>
        <p:nvPicPr>
          <p:cNvPr id="2050" name="Picture 2" descr="http://dobrochan.ru/src/jpg/0912/407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071966" cy="5933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13192" cy="918936"/>
          </a:xfrm>
        </p:spPr>
        <p:txBody>
          <a:bodyPr/>
          <a:lstStyle/>
          <a:p>
            <a:r>
              <a:rPr lang="en-GB" sz="4800" dirty="0" smtClean="0"/>
              <a:t>The plotters </a:t>
            </a:r>
            <a:endParaRPr lang="en-GB" sz="48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8143875" cy="3867150"/>
          </a:xfrm>
          <a:prstGeom prst="rect">
            <a:avLst/>
          </a:prstGeom>
          <a:noFill/>
          <a:ln w="57150">
            <a:solidFill>
              <a:srgbClr val="3F216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114298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126876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Guy Fawkes</a:t>
            </a:r>
            <a:endParaRPr lang="ru-RU" sz="3200" dirty="0"/>
          </a:p>
        </p:txBody>
      </p:sp>
      <p:sp>
        <p:nvSpPr>
          <p:cNvPr id="7" name="Стрелка вправо 6"/>
          <p:cNvSpPr/>
          <p:nvPr/>
        </p:nvSpPr>
        <p:spPr>
          <a:xfrm rot="4717565">
            <a:off x="4919165" y="2208440"/>
            <a:ext cx="1092791" cy="340440"/>
          </a:xfrm>
          <a:prstGeom prst="rightArrow">
            <a:avLst>
              <a:gd name="adj1" fmla="val 581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119675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Robert Catesby</a:t>
            </a:r>
            <a:endParaRPr lang="ru-RU" sz="3200" dirty="0"/>
          </a:p>
        </p:txBody>
      </p:sp>
      <p:sp>
        <p:nvSpPr>
          <p:cNvPr id="9" name="Стрелка вправо 8"/>
          <p:cNvSpPr/>
          <p:nvPr/>
        </p:nvSpPr>
        <p:spPr>
          <a:xfrm rot="6328763">
            <a:off x="6638324" y="2181412"/>
            <a:ext cx="1057360" cy="360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85776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group of Catholics wanted to blow up the British Parliament in London on the night of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November 5, 1605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8" cy="44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230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Bonfire Night  </vt:lpstr>
      <vt:lpstr>Слайд 2</vt:lpstr>
      <vt:lpstr>Celebrations in London</vt:lpstr>
      <vt:lpstr>The plot</vt:lpstr>
      <vt:lpstr>Слайд 5</vt:lpstr>
      <vt:lpstr>Слайд 6</vt:lpstr>
      <vt:lpstr>Слайд 7</vt:lpstr>
      <vt:lpstr>The plotters </vt:lpstr>
      <vt:lpstr>Слайд 9</vt:lpstr>
      <vt:lpstr>The plan takes shape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Nowadays</vt:lpstr>
      <vt:lpstr>Слайд 18</vt:lpstr>
      <vt:lpstr>Слайд 19</vt:lpstr>
      <vt:lpstr>Traditional food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Bonfire Night</dc:title>
  <dc:creator>User</dc:creator>
  <cp:lastModifiedBy>Анастасия</cp:lastModifiedBy>
  <cp:revision>20</cp:revision>
  <dcterms:created xsi:type="dcterms:W3CDTF">2013-03-12T19:32:45Z</dcterms:created>
  <dcterms:modified xsi:type="dcterms:W3CDTF">2014-04-14T09:32:34Z</dcterms:modified>
</cp:coreProperties>
</file>