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0947F63-30EA-48B4-A452-CDCE5ABAFB0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6C7E088-291C-4C8E-BBF8-4E9227FB8F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7F63-30EA-48B4-A452-CDCE5ABAFB0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E088-291C-4C8E-BBF8-4E9227FB8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7F63-30EA-48B4-A452-CDCE5ABAFB0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E088-291C-4C8E-BBF8-4E9227FB8F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7F63-30EA-48B4-A452-CDCE5ABAFB0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E088-291C-4C8E-BBF8-4E9227FB8F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0947F63-30EA-48B4-A452-CDCE5ABAFB0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6C7E088-291C-4C8E-BBF8-4E9227FB8F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7F63-30EA-48B4-A452-CDCE5ABAFB0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E088-291C-4C8E-BBF8-4E9227FB8F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7F63-30EA-48B4-A452-CDCE5ABAFB0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E088-291C-4C8E-BBF8-4E9227FB8F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7F63-30EA-48B4-A452-CDCE5ABAFB0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E088-291C-4C8E-BBF8-4E9227FB8F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7F63-30EA-48B4-A452-CDCE5ABAFB0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E088-291C-4C8E-BBF8-4E9227FB8F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7F63-30EA-48B4-A452-CDCE5ABAFB0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E088-291C-4C8E-BBF8-4E9227FB8F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7F63-30EA-48B4-A452-CDCE5ABAFB0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E088-291C-4C8E-BBF8-4E9227FB8F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947F63-30EA-48B4-A452-CDCE5ABAFB0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C7E088-291C-4C8E-BBF8-4E9227FB8F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Describing people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they look like?</a:t>
            </a:r>
            <a:endParaRPr lang="ru-RU" dirty="0"/>
          </a:p>
        </p:txBody>
      </p:sp>
      <p:pic>
        <p:nvPicPr>
          <p:cNvPr id="1026" name="Picture 2" descr="C:\Users\Анастасия\Documents\английский\2 класс\m_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714488"/>
            <a:ext cx="2714644" cy="4071966"/>
          </a:xfrm>
          <a:prstGeom prst="rect">
            <a:avLst/>
          </a:prstGeom>
          <a:noFill/>
        </p:spPr>
      </p:pic>
      <p:pic>
        <p:nvPicPr>
          <p:cNvPr id="1028" name="Picture 4" descr="C:\Users\Анастасия\Documents\английский\5 класс\unit 3\ATHLET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3786190"/>
            <a:ext cx="2786082" cy="1964188"/>
          </a:xfrm>
          <a:prstGeom prst="rect">
            <a:avLst/>
          </a:prstGeom>
          <a:noFill/>
        </p:spPr>
      </p:pic>
      <p:pic>
        <p:nvPicPr>
          <p:cNvPr id="1029" name="Picture 5" descr="C:\Users\Анастасия\Documents\английский\5 класс\unit 3\278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48" y="1714488"/>
            <a:ext cx="2753150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they feel?</a:t>
            </a:r>
            <a:endParaRPr lang="ru-RU" dirty="0"/>
          </a:p>
        </p:txBody>
      </p:sp>
      <p:pic>
        <p:nvPicPr>
          <p:cNvPr id="2050" name="Picture 2" descr="C:\Users\Анастасия\Documents\английский\5 класс\unit 3\17916_3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2335" y="1500174"/>
            <a:ext cx="3155831" cy="2090738"/>
          </a:xfrm>
          <a:prstGeom prst="rect">
            <a:avLst/>
          </a:prstGeom>
          <a:noFill/>
        </p:spPr>
      </p:pic>
      <p:pic>
        <p:nvPicPr>
          <p:cNvPr id="2052" name="Picture 4" descr="C:\Users\Анастасия\Documents\английский\5 класс\unit 3\SH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3714751"/>
            <a:ext cx="3143272" cy="2030285"/>
          </a:xfrm>
          <a:prstGeom prst="rect">
            <a:avLst/>
          </a:prstGeom>
          <a:noFill/>
        </p:spPr>
      </p:pic>
      <p:pic>
        <p:nvPicPr>
          <p:cNvPr id="2053" name="Picture 5" descr="C:\Users\Анастасия\Documents\английский\5 класс\unit 3\devochka-plache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3714751"/>
            <a:ext cx="3000396" cy="2077775"/>
          </a:xfrm>
          <a:prstGeom prst="rect">
            <a:avLst/>
          </a:prstGeom>
          <a:noFill/>
        </p:spPr>
      </p:pic>
      <p:pic>
        <p:nvPicPr>
          <p:cNvPr id="2054" name="Picture 6" descr="C:\Users\Анастасия\Documents\английский\5 класс\unit 3\ANGR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1571612"/>
            <a:ext cx="3031485" cy="20208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they feel?</a:t>
            </a:r>
            <a:endParaRPr lang="ru-RU" dirty="0"/>
          </a:p>
        </p:txBody>
      </p:sp>
      <p:pic>
        <p:nvPicPr>
          <p:cNvPr id="3074" name="Picture 2" descr="C:\Users\Анастасия\Documents\английский\9 класс\depression-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428736"/>
            <a:ext cx="2762256" cy="1839201"/>
          </a:xfrm>
          <a:prstGeom prst="rect">
            <a:avLst/>
          </a:prstGeom>
          <a:noFill/>
        </p:spPr>
      </p:pic>
      <p:pic>
        <p:nvPicPr>
          <p:cNvPr id="3075" name="Picture 3" descr="C:\Users\Анастасия\Documents\английский\9 класс\ill-couple-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1428736"/>
            <a:ext cx="3047980" cy="1828788"/>
          </a:xfrm>
          <a:prstGeom prst="rect">
            <a:avLst/>
          </a:prstGeom>
          <a:noFill/>
        </p:spPr>
      </p:pic>
      <p:pic>
        <p:nvPicPr>
          <p:cNvPr id="3076" name="Picture 4" descr="C:\Users\Анастасия\Documents\английский\9 класс\rela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3357562"/>
            <a:ext cx="3929090" cy="2619393"/>
          </a:xfrm>
          <a:prstGeom prst="rect">
            <a:avLst/>
          </a:prstGeom>
          <a:noFill/>
        </p:spPr>
      </p:pic>
      <p:pic>
        <p:nvPicPr>
          <p:cNvPr id="3077" name="Picture 5" descr="C:\Users\Анастасия\Documents\английский\9 класс\how_to_be_energetic_always_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3357563"/>
            <a:ext cx="1982405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play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Describe a person in this classroom</a:t>
            </a:r>
          </a:p>
          <a:p>
            <a:r>
              <a:rPr lang="en-US" dirty="0" smtClean="0"/>
              <a:t>We will try to guess who it is!</a:t>
            </a:r>
            <a:endParaRPr lang="ru-RU" dirty="0"/>
          </a:p>
        </p:txBody>
      </p:sp>
      <p:pic>
        <p:nvPicPr>
          <p:cNvPr id="4098" name="Picture 2" descr="C:\Users\Анастасия\Documents\английский\9 класс\guess-w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286124"/>
            <a:ext cx="3833837" cy="2706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97</TotalTime>
  <Words>35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Начальная</vt:lpstr>
      <vt:lpstr>Describing people</vt:lpstr>
      <vt:lpstr>How do they look like?</vt:lpstr>
      <vt:lpstr>What do they feel?</vt:lpstr>
      <vt:lpstr>What do they feel?</vt:lpstr>
      <vt:lpstr>Let’s play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people</dc:title>
  <dc:creator>Анастасия</dc:creator>
  <cp:lastModifiedBy>Анастасия</cp:lastModifiedBy>
  <cp:revision>8</cp:revision>
  <dcterms:created xsi:type="dcterms:W3CDTF">2015-10-05T17:10:39Z</dcterms:created>
  <dcterms:modified xsi:type="dcterms:W3CDTF">2015-10-31T14:01:20Z</dcterms:modified>
</cp:coreProperties>
</file>