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89A5-393E-413F-B382-49AB445BBF93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49B-5DCD-4C65-8545-0E24A0DB6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89A5-393E-413F-B382-49AB445BBF93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49B-5DCD-4C65-8545-0E24A0DB6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89A5-393E-413F-B382-49AB445BBF93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49B-5DCD-4C65-8545-0E24A0DB66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1/17/2015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89A5-393E-413F-B382-49AB445BBF93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49B-5DCD-4C65-8545-0E24A0DB667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89A5-393E-413F-B382-49AB445BBF93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49B-5DCD-4C65-8545-0E24A0DB66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89A5-393E-413F-B382-49AB445BBF93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49B-5DCD-4C65-8545-0E24A0DB6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89A5-393E-413F-B382-49AB445BBF93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49B-5DCD-4C65-8545-0E24A0DB6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89A5-393E-413F-B382-49AB445BBF93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549B-5DCD-4C65-8545-0E24A0DB66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A89A5-393E-413F-B382-49AB445BBF93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C80549B-5DCD-4C65-8545-0E24A0DB66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CA89A5-393E-413F-B382-49AB445BBF93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C80549B-5DCD-4C65-8545-0E24A0DB66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Happy Birthday!</a:t>
            </a:r>
            <a:endParaRPr lang="ru-RU" sz="6000" b="1" dirty="0"/>
          </a:p>
        </p:txBody>
      </p:sp>
      <p:pic>
        <p:nvPicPr>
          <p:cNvPr id="3074" name="Picture 2" descr="C:\Users\Анастасия\Documents\английский\2 класс комарова\5\0_79a5a_6a899696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501008"/>
            <a:ext cx="5112568" cy="2606878"/>
          </a:xfrm>
          <a:prstGeom prst="rect">
            <a:avLst/>
          </a:prstGeom>
          <a:noFill/>
        </p:spPr>
      </p:pic>
      <p:pic>
        <p:nvPicPr>
          <p:cNvPr id="3075" name="Picture 3" descr="C:\Users\Анастасия\Documents\английский\2 класс комарова\5\pirog1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429000"/>
            <a:ext cx="2056822" cy="30299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настасия\Documents\английский\2 класс комарова\5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76672"/>
            <a:ext cx="5544616" cy="560294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настасия\Documents\английский\2 класс комарова\5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48680"/>
            <a:ext cx="5474672" cy="56886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настасия\Documents\английский\2 класс комарова\5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8027935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331640" y="1700808"/>
            <a:ext cx="7272808" cy="4752529"/>
            <a:chOff x="251520" y="404663"/>
            <a:chExt cx="8683311" cy="5544617"/>
          </a:xfrm>
        </p:grpSpPr>
        <p:pic>
          <p:nvPicPr>
            <p:cNvPr id="13315" name="Picture 3" descr="C:\Users\Анастасия\Documents\английский\2 класс комарова\5\00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404664"/>
              <a:ext cx="4293153" cy="5544616"/>
            </a:xfrm>
            <a:prstGeom prst="rect">
              <a:avLst/>
            </a:prstGeom>
            <a:noFill/>
          </p:spPr>
        </p:pic>
        <p:pic>
          <p:nvPicPr>
            <p:cNvPr id="13316" name="Picture 4" descr="C:\Users\Анастасия\Documents\английский\2 класс комарова\5\00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7984" y="404663"/>
              <a:ext cx="4506847" cy="5544617"/>
            </a:xfrm>
            <a:prstGeom prst="rect">
              <a:avLst/>
            </a:prstGeom>
            <a:noFill/>
          </p:spPr>
        </p:pic>
      </p:grp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87624" y="260648"/>
            <a:ext cx="2592288" cy="810344"/>
          </a:xfr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Let’s read!</a:t>
            </a:r>
            <a:endParaRPr lang="ru-RU" b="1" dirty="0"/>
          </a:p>
        </p:txBody>
      </p:sp>
      <p:pic>
        <p:nvPicPr>
          <p:cNvPr id="13317" name="Picture 5" descr="C:\Users\Анастасия\Documents\английский\2 класс комарова\5\0_3b7a4_95513aad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836712"/>
            <a:ext cx="924824" cy="65315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Анастасия\Documents\английский\2 класс комарова\5\20130718-45ce395c6d7161d7a64a2d05d322abe2ca634005d600c81af28a68e-1024.png"/>
          <p:cNvPicPr>
            <a:picLocks noChangeAspect="1" noChangeArrowheads="1"/>
          </p:cNvPicPr>
          <p:nvPr/>
        </p:nvPicPr>
        <p:blipFill>
          <a:blip r:embed="rId2" cstate="print"/>
          <a:srcRect t="24019" b="24742"/>
          <a:stretch>
            <a:fillRect/>
          </a:stretch>
        </p:blipFill>
        <p:spPr bwMode="auto">
          <a:xfrm>
            <a:off x="251520" y="1196752"/>
            <a:ext cx="8208912" cy="4206219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3491880" y="3212976"/>
            <a:ext cx="1656184" cy="57606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octopus</a:t>
            </a:r>
            <a:endParaRPr lang="ru-RU" sz="36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00192" y="3212976"/>
            <a:ext cx="1791816" cy="57606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dirty="0" smtClean="0"/>
          </a:p>
          <a:p>
            <a:pPr algn="ctr"/>
            <a:r>
              <a:rPr lang="en-US" sz="3600" dirty="0" smtClean="0"/>
              <a:t>seahorse</a:t>
            </a:r>
            <a:endParaRPr lang="ru-RU" sz="3600" dirty="0" smtClean="0"/>
          </a:p>
          <a:p>
            <a:endParaRPr lang="ru-RU" sz="36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27584" y="3212976"/>
            <a:ext cx="1656184" cy="57606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fish</a:t>
            </a:r>
            <a:endParaRPr lang="ru-RU" sz="3600" dirty="0"/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2699792" y="332656"/>
            <a:ext cx="4104456" cy="792088"/>
          </a:xfrm>
          <a:prstGeom prst="wedgeRoundRect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 smtClean="0"/>
              <a:t>How old is ... ?</a:t>
            </a:r>
            <a:endParaRPr lang="ru-RU" sz="4400" dirty="0"/>
          </a:p>
        </p:txBody>
      </p:sp>
      <p:pic>
        <p:nvPicPr>
          <p:cNvPr id="4099" name="Picture 3" descr="C:\Users\Анастасия\Documents\английский\2 класс комарова\5\seahors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861048"/>
            <a:ext cx="2045270" cy="2024261"/>
          </a:xfrm>
          <a:prstGeom prst="rect">
            <a:avLst/>
          </a:prstGeom>
          <a:noFill/>
        </p:spPr>
      </p:pic>
      <p:pic>
        <p:nvPicPr>
          <p:cNvPr id="4100" name="Picture 4" descr="C:\Users\Анастасия\Documents\английский\2 класс комарова\5\octopu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861048"/>
            <a:ext cx="2088232" cy="2066781"/>
          </a:xfrm>
          <a:prstGeom prst="rect">
            <a:avLst/>
          </a:prstGeom>
          <a:noFill/>
        </p:spPr>
      </p:pic>
      <p:pic>
        <p:nvPicPr>
          <p:cNvPr id="4101" name="Picture 5" descr="C:\Users\Анастасия\Documents\английский\2 класс комарова\5\fish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933056"/>
            <a:ext cx="1796463" cy="177801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08912" cy="1143000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 </a:t>
            </a:r>
            <a:r>
              <a:rPr lang="en-US" sz="4400" b="1" dirty="0" smtClean="0"/>
              <a:t>Plural – </a:t>
            </a:r>
            <a:r>
              <a:rPr lang="ru-RU" sz="4400" b="1" dirty="0" smtClean="0"/>
              <a:t>Множественное число</a:t>
            </a:r>
            <a:endParaRPr lang="ru-RU" sz="4400" b="1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1259632" y="1412776"/>
            <a:ext cx="3749040" cy="457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a</a:t>
            </a:r>
            <a:r>
              <a:rPr lang="en-US" sz="3200" dirty="0" smtClean="0"/>
              <a:t>n insect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a</a:t>
            </a:r>
            <a:r>
              <a:rPr lang="en-US" sz="3200" dirty="0" smtClean="0"/>
              <a:t> ship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a</a:t>
            </a:r>
            <a:r>
              <a:rPr lang="en-US" sz="3200" dirty="0" smtClean="0"/>
              <a:t> book</a:t>
            </a:r>
            <a:endParaRPr lang="ru-RU" sz="3200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2"/>
          </p:nvPr>
        </p:nvSpPr>
        <p:spPr>
          <a:xfrm>
            <a:off x="5220072" y="1412776"/>
            <a:ext cx="3749040" cy="457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insect</a:t>
            </a:r>
            <a:r>
              <a:rPr lang="en-US" sz="3200" b="1" dirty="0" smtClean="0">
                <a:solidFill>
                  <a:srgbClr val="FF0000"/>
                </a:solidFill>
              </a:rPr>
              <a:t>s</a:t>
            </a:r>
            <a:r>
              <a:rPr lang="en-US" sz="3200" dirty="0" smtClean="0"/>
              <a:t> 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s</a:t>
            </a:r>
            <a:r>
              <a:rPr lang="en-US" sz="3200" dirty="0" smtClean="0"/>
              <a:t>hip</a:t>
            </a:r>
            <a:r>
              <a:rPr lang="en-US" sz="32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book</a:t>
            </a:r>
            <a:r>
              <a:rPr lang="en-US" sz="3200" b="1" dirty="0" smtClean="0">
                <a:solidFill>
                  <a:srgbClr val="FF0000"/>
                </a:solidFill>
              </a:rPr>
              <a:t>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Анастасия\Documents\английский\2 класс комарова\5\inse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556792"/>
            <a:ext cx="1249399" cy="1224136"/>
          </a:xfrm>
          <a:prstGeom prst="rect">
            <a:avLst/>
          </a:prstGeom>
          <a:noFill/>
        </p:spPr>
      </p:pic>
      <p:pic>
        <p:nvPicPr>
          <p:cNvPr id="1027" name="Picture 3" descr="C:\Users\Анастасия\Documents\английский\2 класс комарова\5\insec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556792"/>
            <a:ext cx="1080120" cy="1058280"/>
          </a:xfrm>
          <a:prstGeom prst="rect">
            <a:avLst/>
          </a:prstGeom>
          <a:noFill/>
        </p:spPr>
      </p:pic>
      <p:pic>
        <p:nvPicPr>
          <p:cNvPr id="1028" name="Picture 4" descr="C:\Users\Анастасия\Documents\английский\2 класс комарова\5\bo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725144"/>
            <a:ext cx="1080120" cy="1023782"/>
          </a:xfrm>
          <a:prstGeom prst="rect">
            <a:avLst/>
          </a:prstGeom>
          <a:noFill/>
        </p:spPr>
      </p:pic>
      <p:pic>
        <p:nvPicPr>
          <p:cNvPr id="1029" name="Picture 5" descr="C:\Users\Анастасия\Documents\английский\2 класс комарова\5\book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4869160"/>
            <a:ext cx="1008112" cy="955530"/>
          </a:xfrm>
          <a:prstGeom prst="rect">
            <a:avLst/>
          </a:prstGeom>
          <a:noFill/>
        </p:spPr>
      </p:pic>
      <p:pic>
        <p:nvPicPr>
          <p:cNvPr id="1030" name="Picture 6" descr="C:\Users\Анастасия\Documents\английский\2 класс комарова\5\shi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3068960"/>
            <a:ext cx="1080120" cy="956319"/>
          </a:xfrm>
          <a:prstGeom prst="rect">
            <a:avLst/>
          </a:prstGeom>
          <a:noFill/>
        </p:spPr>
      </p:pic>
      <p:pic>
        <p:nvPicPr>
          <p:cNvPr id="1031" name="Picture 7" descr="C:\Users\Анастасия\Documents\английский\2 класс комарова\5\ship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3212976"/>
            <a:ext cx="1080120" cy="95631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475656" y="6093296"/>
            <a:ext cx="5883085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   Один                      -                     много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028384" y="5733256"/>
            <a:ext cx="611065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/>
              <a:t>[s]</a:t>
            </a:r>
            <a:endParaRPr lang="ru-RU" sz="4000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 </a:t>
            </a:r>
            <a:r>
              <a:rPr lang="en-US" sz="4400" b="1" dirty="0" smtClean="0"/>
              <a:t>Plural – </a:t>
            </a:r>
            <a:r>
              <a:rPr lang="ru-RU" sz="4400" b="1" dirty="0" smtClean="0"/>
              <a:t>Множественное число</a:t>
            </a:r>
            <a:endParaRPr lang="ru-RU" sz="4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043608" y="1484784"/>
            <a:ext cx="3749040" cy="457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</a:t>
            </a:r>
            <a:r>
              <a:rPr lang="en-US" sz="3200" dirty="0" smtClean="0"/>
              <a:t> </a:t>
            </a:r>
            <a:r>
              <a:rPr lang="en-US" sz="3200" dirty="0" smtClean="0"/>
              <a:t>p</a:t>
            </a:r>
            <a:r>
              <a:rPr lang="en-US" sz="3200" dirty="0" smtClean="0"/>
              <a:t>encil</a:t>
            </a:r>
          </a:p>
          <a:p>
            <a:pPr>
              <a:buNone/>
            </a:pPr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a</a:t>
            </a:r>
            <a:r>
              <a:rPr lang="en-US" sz="3200" dirty="0" smtClean="0"/>
              <a:t> dog</a:t>
            </a:r>
          </a:p>
          <a:p>
            <a:pPr>
              <a:buNone/>
            </a:pPr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a</a:t>
            </a:r>
            <a:r>
              <a:rPr lang="en-US" sz="3200" dirty="0" smtClean="0"/>
              <a:t>n umbrella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5076056" y="1484784"/>
            <a:ext cx="3749040" cy="45720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p</a:t>
            </a:r>
            <a:r>
              <a:rPr lang="en-US" sz="3200" dirty="0" err="1" smtClean="0"/>
              <a:t>ensil</a:t>
            </a:r>
            <a:r>
              <a:rPr lang="en-US" sz="3200" b="1" dirty="0" err="1" smtClean="0">
                <a:solidFill>
                  <a:srgbClr val="FF0000"/>
                </a:solidFill>
              </a:rPr>
              <a:t>s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dog</a:t>
            </a:r>
            <a:r>
              <a:rPr lang="en-US" sz="32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umbrella</a:t>
            </a:r>
            <a:r>
              <a:rPr lang="en-US" sz="3200" b="1" dirty="0" smtClean="0">
                <a:solidFill>
                  <a:srgbClr val="FF0000"/>
                </a:solidFill>
              </a:rPr>
              <a:t>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Анастасия\Documents\английский\2 класс комарова\5\penc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412776"/>
            <a:ext cx="1152128" cy="1165396"/>
          </a:xfrm>
          <a:prstGeom prst="rect">
            <a:avLst/>
          </a:prstGeom>
          <a:noFill/>
        </p:spPr>
      </p:pic>
      <p:pic>
        <p:nvPicPr>
          <p:cNvPr id="2051" name="Picture 3" descr="C:\Users\Анастасия\Documents\английский\2 класс комарова\5\penci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700808"/>
            <a:ext cx="936104" cy="946884"/>
          </a:xfrm>
          <a:prstGeom prst="rect">
            <a:avLst/>
          </a:prstGeom>
          <a:noFill/>
        </p:spPr>
      </p:pic>
      <p:pic>
        <p:nvPicPr>
          <p:cNvPr id="2052" name="Picture 4" descr="C:\Users\Анастасия\Documents\английский\2 класс комарова\5\do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068960"/>
            <a:ext cx="1152128" cy="1152128"/>
          </a:xfrm>
          <a:prstGeom prst="rect">
            <a:avLst/>
          </a:prstGeom>
          <a:noFill/>
        </p:spPr>
      </p:pic>
      <p:pic>
        <p:nvPicPr>
          <p:cNvPr id="2053" name="Picture 5" descr="C:\Users\Анастасия\Documents\английский\2 класс комарова\5\dog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284984"/>
            <a:ext cx="1080121" cy="1080120"/>
          </a:xfrm>
          <a:prstGeom prst="rect">
            <a:avLst/>
          </a:prstGeom>
          <a:noFill/>
        </p:spPr>
      </p:pic>
      <p:pic>
        <p:nvPicPr>
          <p:cNvPr id="2059" name="Picture 11" descr="C:\Users\Анастасия\Documents\английский\2 класс комарова\5\umbrell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4941168"/>
            <a:ext cx="1063755" cy="936104"/>
          </a:xfrm>
          <a:prstGeom prst="rect">
            <a:avLst/>
          </a:prstGeom>
          <a:noFill/>
        </p:spPr>
      </p:pic>
      <p:pic>
        <p:nvPicPr>
          <p:cNvPr id="2060" name="Picture 12" descr="C:\Users\Анастасия\Documents\английский\2 класс комарова\5\umbrella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5013176"/>
            <a:ext cx="1145581" cy="100811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8172400" y="5805264"/>
            <a:ext cx="638316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/>
              <a:t>[z]</a:t>
            </a:r>
            <a:endParaRPr lang="ru-RU" sz="4000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Анастасия\Documents\английский\2 класс комарова\5\20130718-45ce395c6d7161d7a64a2d05d322abe2ca634005d600c81af28a68e-1024.png"/>
          <p:cNvPicPr>
            <a:picLocks noChangeAspect="1" noChangeArrowheads="1"/>
          </p:cNvPicPr>
          <p:nvPr/>
        </p:nvPicPr>
        <p:blipFill>
          <a:blip r:embed="rId2" cstate="print"/>
          <a:srcRect t="24019" b="24742"/>
          <a:stretch>
            <a:fillRect/>
          </a:stretch>
        </p:blipFill>
        <p:spPr bwMode="auto">
          <a:xfrm>
            <a:off x="251520" y="1052736"/>
            <a:ext cx="8208912" cy="4206219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971600" y="1844824"/>
            <a:ext cx="1656184" cy="57606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octopus</a:t>
            </a:r>
            <a:endParaRPr lang="ru-RU" sz="36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63888" y="1844824"/>
            <a:ext cx="1791816" cy="57606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dirty="0" smtClean="0"/>
          </a:p>
          <a:p>
            <a:pPr algn="ctr"/>
            <a:r>
              <a:rPr lang="en-US" sz="3600" dirty="0" smtClean="0"/>
              <a:t>seahorse</a:t>
            </a:r>
            <a:endParaRPr lang="ru-RU" sz="3600" dirty="0" smtClean="0"/>
          </a:p>
          <a:p>
            <a:endParaRPr lang="ru-RU" sz="36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44208" y="1844824"/>
            <a:ext cx="1656184" cy="57606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fish</a:t>
            </a:r>
            <a:endParaRPr lang="ru-RU" sz="3600" dirty="0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Listen, repeat and match-</a:t>
            </a:r>
            <a:br>
              <a:rPr lang="en-US" b="1" dirty="0" smtClean="0"/>
            </a:br>
            <a:r>
              <a:rPr lang="ru-RU" b="1" dirty="0" smtClean="0"/>
              <a:t>Послушай, повтори и сопоставь</a:t>
            </a:r>
            <a:endParaRPr lang="ru-RU" b="1" dirty="0"/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467544" y="5805264"/>
            <a:ext cx="2880320" cy="576064"/>
          </a:xfrm>
          <a:prstGeom prst="wedgeRoundRect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This is a/an ...</a:t>
            </a:r>
            <a:endParaRPr lang="ru-RU" sz="3600" dirty="0"/>
          </a:p>
        </p:txBody>
      </p:sp>
      <p:pic>
        <p:nvPicPr>
          <p:cNvPr id="4099" name="Picture 3" descr="C:\Users\Анастасия\Documents\английский\2 класс комарова\5\seahors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861048"/>
            <a:ext cx="2045270" cy="2024261"/>
          </a:xfrm>
          <a:prstGeom prst="rect">
            <a:avLst/>
          </a:prstGeom>
          <a:noFill/>
        </p:spPr>
      </p:pic>
      <p:pic>
        <p:nvPicPr>
          <p:cNvPr id="4100" name="Picture 4" descr="C:\Users\Анастасия\Documents\английский\2 класс комарова\5\octopu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861048"/>
            <a:ext cx="2088232" cy="2066781"/>
          </a:xfrm>
          <a:prstGeom prst="rect">
            <a:avLst/>
          </a:prstGeom>
          <a:noFill/>
        </p:spPr>
      </p:pic>
      <p:pic>
        <p:nvPicPr>
          <p:cNvPr id="4101" name="Picture 5" descr="C:\Users\Анастасия\Documents\английский\2 класс комарова\5\fish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933056"/>
            <a:ext cx="1796463" cy="177801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63 0.05255 L 0.27188 0.168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5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2 0.04213 L 0.31945 0.1680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6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0.05255 L -0.61823 0.1680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астасия\Documents\английский\2 класс комарова\5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24744"/>
            <a:ext cx="4752528" cy="547588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260648"/>
            <a:ext cx="2808312" cy="7829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Let’s listen!</a:t>
            </a:r>
            <a:endParaRPr lang="ru-RU" b="1" dirty="0"/>
          </a:p>
        </p:txBody>
      </p:sp>
      <p:pic>
        <p:nvPicPr>
          <p:cNvPr id="5124" name="Picture 4" descr="C:\Users\Анастасия\Documents\английский\2 класс комарова\5\w512h5121350249266playmusi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836712"/>
            <a:ext cx="960934" cy="9609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астасия\Documents\английский\2 класс комарова\5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1"/>
            <a:ext cx="7704856" cy="47630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астасия\Documents\английский\2 класс комарова\5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2695"/>
            <a:ext cx="7272808" cy="558912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настасия\Documents\английский\2 класс комарова\5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6984776" cy="59092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настасия\Documents\английский\2 класс комарова\5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6912768" cy="59272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99</TotalTime>
  <Words>67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Happy Birthday!</vt:lpstr>
      <vt:lpstr> Plural – Множественное число</vt:lpstr>
      <vt:lpstr> Plural – Множественное число</vt:lpstr>
      <vt:lpstr>Listen, repeat and match- Послушай, повтори и сопоставь</vt:lpstr>
      <vt:lpstr>Let’s listen!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Let’s read!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Анастасия</cp:lastModifiedBy>
  <cp:revision>16</cp:revision>
  <dcterms:created xsi:type="dcterms:W3CDTF">2015-01-16T20:53:36Z</dcterms:created>
  <dcterms:modified xsi:type="dcterms:W3CDTF">2015-01-16T22:32:59Z</dcterms:modified>
</cp:coreProperties>
</file>