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9462-8CAC-4B15-9B03-C9541020028B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354A-2234-495C-96BA-0738B832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Documents\английский\2 класс комарова\10\Inside_cover_of_I_Can_F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81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[-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ee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-]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is a green tree.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can 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ee</a:t>
            </a:r>
            <a:r>
              <a:rPr lang="en-US" dirty="0" smtClean="0"/>
              <a:t> thr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ee</a:t>
            </a:r>
            <a:r>
              <a:rPr lang="en-US" dirty="0" smtClean="0"/>
              <a:t> gr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ee</a:t>
            </a:r>
            <a:r>
              <a:rPr lang="en-US" dirty="0" smtClean="0"/>
              <a:t>n tr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ee</a:t>
            </a:r>
            <a:r>
              <a:rPr lang="en-US" dirty="0" smtClean="0"/>
              <a:t>s.</a:t>
            </a:r>
            <a:endParaRPr lang="ru-RU" dirty="0"/>
          </a:p>
        </p:txBody>
      </p:sp>
      <p:pic>
        <p:nvPicPr>
          <p:cNvPr id="2050" name="Picture 2" descr="C:\Users\Анастасия\Documents\английский\2 класс комарова\10\derev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3466891" cy="390047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2357422" y="3571876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ocuments\английский\2 класс комарова\10\unnamed--6404d21b3a.jpg"/>
          <p:cNvPicPr>
            <a:picLocks noChangeAspect="1" noChangeArrowheads="1"/>
          </p:cNvPicPr>
          <p:nvPr/>
        </p:nvPicPr>
        <p:blipFill>
          <a:blip r:embed="rId2" cstate="print"/>
          <a:srcRect l="3652" r="8685"/>
          <a:stretch>
            <a:fillRect/>
          </a:stretch>
        </p:blipFill>
        <p:spPr bwMode="auto">
          <a:xfrm>
            <a:off x="0" y="0"/>
            <a:ext cx="9144000" cy="58673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496"/>
            <a:ext cx="3357586" cy="1500198"/>
          </a:xfrm>
        </p:spPr>
        <p:txBody>
          <a:bodyPr/>
          <a:lstStyle/>
          <a:p>
            <a:pPr>
              <a:buNone/>
            </a:pPr>
            <a:r>
              <a:rPr lang="en-US" dirty="0"/>
              <a:t>a</a:t>
            </a:r>
            <a:r>
              <a:rPr lang="en-US" dirty="0" smtClean="0"/>
              <a:t> bird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143512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sky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298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 bird </a:t>
            </a:r>
            <a:r>
              <a:rPr lang="en-US" sz="4000" b="1" dirty="0" smtClean="0">
                <a:solidFill>
                  <a:schemeClr val="bg1"/>
                </a:solidFill>
              </a:rPr>
              <a:t>can</a:t>
            </a:r>
            <a:r>
              <a:rPr lang="en-US" sz="4000" dirty="0" smtClean="0">
                <a:solidFill>
                  <a:schemeClr val="bg1"/>
                </a:solidFill>
              </a:rPr>
              <a:t> fly.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5143512"/>
            <a:ext cx="179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mountain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6072206"/>
            <a:ext cx="78726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I can fly.                          I cannot fly. = I can’t fly.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/>
          <a:lstStyle/>
          <a:p>
            <a:r>
              <a:rPr lang="en-US" b="1" dirty="0" smtClean="0"/>
              <a:t>We can</a:t>
            </a:r>
            <a:endParaRPr lang="ru-RU" b="1" dirty="0"/>
          </a:p>
        </p:txBody>
      </p:sp>
      <p:pic>
        <p:nvPicPr>
          <p:cNvPr id="4" name="Рисунок 3" descr="Listen To The Verbal Context - InfoBarrel 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7858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riting Clipar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786322"/>
            <a:ext cx="834950" cy="128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ok vectors free download (We found about 351 files)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072074"/>
            <a:ext cx="1292826" cy="100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071678"/>
            <a:ext cx="1143008" cy="1635617"/>
          </a:xfrm>
          <a:prstGeom prst="rect">
            <a:avLst/>
          </a:prstGeom>
        </p:spPr>
      </p:pic>
      <p:pic>
        <p:nvPicPr>
          <p:cNvPr id="4098" name="Picture 2" descr="C:\Users\Анастасия\Documents\английский\2 класс комарова\10\Screen shot 2010-07-17 at 12.39.49 AM.png"/>
          <p:cNvPicPr>
            <a:picLocks noChangeAspect="1" noChangeArrowheads="1"/>
          </p:cNvPicPr>
          <p:nvPr/>
        </p:nvPicPr>
        <p:blipFill>
          <a:blip r:embed="rId6" cstate="print"/>
          <a:srcRect l="5525" t="14439" r="8839" b="8104"/>
          <a:stretch>
            <a:fillRect/>
          </a:stretch>
        </p:blipFill>
        <p:spPr bwMode="auto">
          <a:xfrm>
            <a:off x="6006681" y="0"/>
            <a:ext cx="3137319" cy="2428892"/>
          </a:xfrm>
          <a:prstGeom prst="rect">
            <a:avLst/>
          </a:prstGeom>
          <a:noFill/>
        </p:spPr>
      </p:pic>
      <p:pic>
        <p:nvPicPr>
          <p:cNvPr id="10" name="Рисунок 9" descr="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2000240"/>
            <a:ext cx="2000264" cy="1944443"/>
          </a:xfrm>
          <a:prstGeom prst="rect">
            <a:avLst/>
          </a:prstGeom>
        </p:spPr>
      </p:pic>
      <p:pic>
        <p:nvPicPr>
          <p:cNvPr id="4100" name="Picture 4" descr="C:\Users\Анастасия\Documents\английский\2 класс комарова\10\10695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1643050"/>
            <a:ext cx="2214578" cy="2127488"/>
          </a:xfrm>
          <a:prstGeom prst="rect">
            <a:avLst/>
          </a:prstGeom>
          <a:noFill/>
        </p:spPr>
      </p:pic>
      <p:pic>
        <p:nvPicPr>
          <p:cNvPr id="4101" name="Picture 5" descr="C:\Users\Анастасия\Documents\английский\2 класс комарова\10\Sk3hu9la9M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142852"/>
            <a:ext cx="1605766" cy="1795585"/>
          </a:xfrm>
          <a:prstGeom prst="rect">
            <a:avLst/>
          </a:prstGeom>
          <a:noFill/>
        </p:spPr>
      </p:pic>
      <p:pic>
        <p:nvPicPr>
          <p:cNvPr id="4102" name="Picture 6" descr="C:\Users\Анастасия\Documents\английский\2 класс комарова\10\ef41b124df8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857496"/>
            <a:ext cx="1628958" cy="163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Фонетическая зарядка</vt:lpstr>
      <vt:lpstr>Слайд 3</vt:lpstr>
      <vt:lpstr>We can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7</cp:revision>
  <dcterms:created xsi:type="dcterms:W3CDTF">2015-05-13T17:50:16Z</dcterms:created>
  <dcterms:modified xsi:type="dcterms:W3CDTF">2015-11-01T11:59:45Z</dcterms:modified>
</cp:coreProperties>
</file>