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8" r:id="rId2"/>
  </p:sldMasterIdLst>
  <p:sldIdLst>
    <p:sldId id="256" r:id="rId3"/>
    <p:sldId id="257" r:id="rId4"/>
    <p:sldId id="258" r:id="rId5"/>
    <p:sldId id="259" r:id="rId6"/>
    <p:sldId id="260" r:id="rId7"/>
    <p:sldId id="262" r:id="rId8"/>
    <p:sldId id="261" r:id="rId9"/>
    <p:sldId id="263" r:id="rId10"/>
    <p:sldId id="265" r:id="rId11"/>
    <p:sldId id="264" r:id="rId12"/>
    <p:sldId id="266" r:id="rId13"/>
    <p:sldId id="267" r:id="rId14"/>
    <p:sldId id="270" r:id="rId15"/>
    <p:sldId id="269" r:id="rId16"/>
    <p:sldId id="268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EE983-5BFB-4683-8029-6F723C872AC2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14C12-66E2-4FFD-BAAB-1B53B97991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EE983-5BFB-4683-8029-6F723C872AC2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14C12-66E2-4FFD-BAAB-1B53B97991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EE983-5BFB-4683-8029-6F723C872AC2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14C12-66E2-4FFD-BAAB-1B53B97991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0EE983-5BFB-4683-8029-6F723C872AC2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A14C12-66E2-4FFD-BAAB-1B53B97991C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0EE983-5BFB-4683-8029-6F723C872AC2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A14C12-66E2-4FFD-BAAB-1B53B97991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0EE983-5BFB-4683-8029-6F723C872AC2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A14C12-66E2-4FFD-BAAB-1B53B97991C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0EE983-5BFB-4683-8029-6F723C872AC2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A14C12-66E2-4FFD-BAAB-1B53B97991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0EE983-5BFB-4683-8029-6F723C872AC2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A14C12-66E2-4FFD-BAAB-1B53B97991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0EE983-5BFB-4683-8029-6F723C872AC2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A14C12-66E2-4FFD-BAAB-1B53B97991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0EE983-5BFB-4683-8029-6F723C872AC2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A14C12-66E2-4FFD-BAAB-1B53B97991C6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0EE983-5BFB-4683-8029-6F723C872AC2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A14C12-66E2-4FFD-BAAB-1B53B97991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EE983-5BFB-4683-8029-6F723C872AC2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14C12-66E2-4FFD-BAAB-1B53B97991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0EE983-5BFB-4683-8029-6F723C872AC2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A14C12-66E2-4FFD-BAAB-1B53B97991C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0EE983-5BFB-4683-8029-6F723C872AC2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A14C12-66E2-4FFD-BAAB-1B53B97991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0EE983-5BFB-4683-8029-6F723C872AC2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A14C12-66E2-4FFD-BAAB-1B53B97991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EE983-5BFB-4683-8029-6F723C872AC2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14C12-66E2-4FFD-BAAB-1B53B97991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EE983-5BFB-4683-8029-6F723C872AC2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14C12-66E2-4FFD-BAAB-1B53B97991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EE983-5BFB-4683-8029-6F723C872AC2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14C12-66E2-4FFD-BAAB-1B53B97991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EE983-5BFB-4683-8029-6F723C872AC2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14C12-66E2-4FFD-BAAB-1B53B97991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EE983-5BFB-4683-8029-6F723C872AC2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14C12-66E2-4FFD-BAAB-1B53B97991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EE983-5BFB-4683-8029-6F723C872AC2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14C12-66E2-4FFD-BAAB-1B53B97991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EE983-5BFB-4683-8029-6F723C872AC2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14C12-66E2-4FFD-BAAB-1B53B97991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EE983-5BFB-4683-8029-6F723C872AC2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14C12-66E2-4FFD-BAAB-1B53B97991C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30EE983-5BFB-4683-8029-6F723C872AC2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1A14C12-66E2-4FFD-BAAB-1B53B97991C6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Древняя Индия</a:t>
            </a:r>
            <a:endParaRPr lang="ru-RU" sz="54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3886200"/>
            <a:ext cx="7344816" cy="17526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Буддийские культовые сооружения</a:t>
            </a:r>
            <a:endParaRPr lang="ru-RU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настасия\Documents\МХК\Древний мир\Индия\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Анастасия\Documents\МХК\Древний мир\Индия\буддийское\Buddha's_statue_near_Belum_Caves_Andhra_Pradesh_Ind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4384" y="-1"/>
            <a:ext cx="4749616" cy="6858001"/>
          </a:xfrm>
          <a:prstGeom prst="rect">
            <a:avLst/>
          </a:prstGeom>
          <a:noFill/>
        </p:spPr>
      </p:pic>
      <p:pic>
        <p:nvPicPr>
          <p:cNvPr id="8196" name="Picture 4" descr="C:\Users\Анастасия\Documents\МХК\Древний мир\Индия\буддийское\bodhgay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573016"/>
            <a:ext cx="4129245" cy="309693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9552" y="1268760"/>
            <a:ext cx="3649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Отличительные черты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Анастасия\Documents\МХК\Древний мир\Индия\буддийское\0454-hramy_v_pewerah_Ajan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21224"/>
            <a:ext cx="9144000" cy="5136776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Пещерные храмы </a:t>
            </a:r>
            <a:r>
              <a:rPr lang="ru-RU" dirty="0" err="1" smtClean="0"/>
              <a:t>Аджанты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en-US" dirty="0" smtClean="0"/>
              <a:t>IV-VII</a:t>
            </a:r>
            <a:r>
              <a:rPr lang="ru-RU" dirty="0" smtClean="0"/>
              <a:t> вв.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Анастасия\Documents\МХК\Древний мир\Индия\буддийское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76663" cy="6093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Анастасия\Documents\МХК\Древний мир\Индия\буддийское\76186111_b47b698312d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0"/>
            <a:ext cx="8100392" cy="60752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Анастасия\Documents\МХК\Древний мир\Индия\буддийское\CJ0021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830787" cy="3933056"/>
          </a:xfrm>
          <a:prstGeom prst="rect">
            <a:avLst/>
          </a:prstGeom>
          <a:noFill/>
        </p:spPr>
      </p:pic>
      <p:pic>
        <p:nvPicPr>
          <p:cNvPr id="10244" name="Picture 4" descr="C:\Users\Анастасия\Documents\МХК\Древний мир\Индия\буддийское\558727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677794"/>
            <a:ext cx="4499992" cy="3180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Анастасия\Documents\МХК\Древний мир\Индия\буддийское\2bb35b4497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8572501" cy="5943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Буддизм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35608" y="1447800"/>
            <a:ext cx="3712456" cy="4800600"/>
          </a:xfrm>
        </p:spPr>
        <p:txBody>
          <a:bodyPr/>
          <a:lstStyle/>
          <a:p>
            <a:r>
              <a:rPr lang="en-US" dirty="0" smtClean="0"/>
              <a:t>~ VI </a:t>
            </a:r>
            <a:r>
              <a:rPr lang="ru-RU" dirty="0" smtClean="0"/>
              <a:t>вв. до н.э.</a:t>
            </a:r>
          </a:p>
          <a:p>
            <a:r>
              <a:rPr lang="ru-RU" dirty="0" err="1" smtClean="0"/>
              <a:t>Сидхарха</a:t>
            </a:r>
            <a:r>
              <a:rPr lang="ru-RU" dirty="0" smtClean="0"/>
              <a:t> </a:t>
            </a:r>
            <a:r>
              <a:rPr lang="ru-RU" dirty="0" err="1" smtClean="0"/>
              <a:t>Гаутама</a:t>
            </a:r>
            <a:r>
              <a:rPr lang="ru-RU" dirty="0" smtClean="0"/>
              <a:t> – Будда </a:t>
            </a:r>
            <a:r>
              <a:rPr lang="ru-RU" dirty="0" err="1" smtClean="0"/>
              <a:t>Шакьямуни</a:t>
            </a:r>
            <a:r>
              <a:rPr lang="ru-RU" dirty="0" smtClean="0"/>
              <a:t> (Просветлённый из рода </a:t>
            </a:r>
            <a:r>
              <a:rPr lang="ru-RU" dirty="0" err="1" smtClean="0"/>
              <a:t>Шакья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1026" name="Picture 2" descr="C:\Users\Анастасия\Documents\МХК\Древний мир\Индия\8648854_74Bud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484784"/>
            <a:ext cx="3672408" cy="44953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 великие истины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Жизнь в мире полна страданий</a:t>
            </a:r>
          </a:p>
          <a:p>
            <a:r>
              <a:rPr lang="ru-RU" dirty="0" smtClean="0"/>
              <a:t>Есть причина этих страданий</a:t>
            </a:r>
          </a:p>
          <a:p>
            <a:r>
              <a:rPr lang="ru-RU" dirty="0" smtClean="0"/>
              <a:t>Можно прекратить эти страдания</a:t>
            </a:r>
          </a:p>
          <a:p>
            <a:r>
              <a:rPr lang="ru-RU" dirty="0" smtClean="0"/>
              <a:t>Есть путь, ведущий к прекращению страданий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Мир</a:t>
            </a:r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1979712" y="1412776"/>
            <a:ext cx="0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2843808" y="1052736"/>
            <a:ext cx="108012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331640" y="2420888"/>
            <a:ext cx="1409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сансара</a:t>
            </a: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3707904" y="1484784"/>
            <a:ext cx="14830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нирвана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 rot="20537733">
            <a:off x="2550468" y="2950825"/>
            <a:ext cx="2595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8-ричный путь спасения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4139951" y="3429000"/>
            <a:ext cx="500404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smtClean="0"/>
              <a:t>Правильные взгляды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Правильная решимость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Правильная речь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Правильное поведение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Правильный образ жизни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Правильные усилия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Правильное направление мысли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Правильное сосредоточение</a:t>
            </a:r>
            <a:endParaRPr lang="ru-RU" sz="2400" dirty="0"/>
          </a:p>
        </p:txBody>
      </p:sp>
      <p:cxnSp>
        <p:nvCxnSpPr>
          <p:cNvPr id="27" name="Скругленная соединительная линия 26"/>
          <p:cNvCxnSpPr>
            <a:stCxn id="9" idx="2"/>
            <a:endCxn id="10" idx="2"/>
          </p:cNvCxnSpPr>
          <p:nvPr/>
        </p:nvCxnSpPr>
        <p:spPr>
          <a:xfrm rot="5400000" flipH="1" flipV="1">
            <a:off x="2774834" y="1269489"/>
            <a:ext cx="936104" cy="2413133"/>
          </a:xfrm>
          <a:prstGeom prst="curvedConnector3">
            <a:avLst>
              <a:gd name="adj1" fmla="val -2442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915816" y="0"/>
            <a:ext cx="3008313" cy="75738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Ступа в </a:t>
            </a:r>
            <a:r>
              <a:rPr lang="ru-RU" sz="3600" dirty="0" err="1" smtClean="0"/>
              <a:t>Санчи</a:t>
            </a:r>
            <a:endParaRPr lang="ru-RU" sz="36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95536" y="764704"/>
            <a:ext cx="3600400" cy="1368152"/>
          </a:xfrm>
        </p:spPr>
        <p:txBody>
          <a:bodyPr>
            <a:normAutofit fontScale="92500" lnSpcReduction="10000"/>
          </a:bodyPr>
          <a:lstStyle/>
          <a:p>
            <a:r>
              <a:rPr lang="ru-RU" sz="1900" dirty="0"/>
              <a:t>Ступа </a:t>
            </a:r>
            <a:r>
              <a:rPr lang="ru-RU" sz="1900" dirty="0" smtClean="0"/>
              <a:t>(санскр. </a:t>
            </a:r>
            <a:r>
              <a:rPr lang="ru-RU" sz="1900" dirty="0"/>
              <a:t>м</a:t>
            </a:r>
            <a:r>
              <a:rPr lang="ru-RU" sz="1900" dirty="0" smtClean="0"/>
              <a:t>акушка) - </a:t>
            </a:r>
            <a:r>
              <a:rPr lang="ru-RU" sz="1900" dirty="0"/>
              <a:t>буддийский мемориальный и погребальный памятник, служивший также и местом хранения буддийских реликвий. </a:t>
            </a:r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dirty="0"/>
          </a:p>
        </p:txBody>
      </p:sp>
      <p:pic>
        <p:nvPicPr>
          <p:cNvPr id="2050" name="Picture 2" descr="C:\Users\Анастасия\Documents\МХК\Древний мир\Индия\ступа-в-санчи-мир-с-умо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132856"/>
            <a:ext cx="7072363" cy="472514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283968" y="90872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центральная часть Индии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Большая ступа № 1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построена – </a:t>
            </a:r>
            <a:r>
              <a:rPr lang="en-US" dirty="0" smtClean="0"/>
              <a:t>I </a:t>
            </a:r>
            <a:r>
              <a:rPr lang="ru-RU" dirty="0" smtClean="0"/>
              <a:t>в. до н. э.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значительно расширенна - II в. до н. э.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настасия\Documents\МХК\Древний мир\Индия\daibaothapsanchi_ando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000" y="0"/>
            <a:ext cx="8128000" cy="5702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настасия\Documents\МХК\Древний мир\Индия\2453245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0"/>
            <a:ext cx="4644008" cy="6829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настасия\Documents\МХК\Древний мир\Индия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0748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настасия\Documents\МХК\Древний мир\Индия\Sanch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0"/>
            <a:ext cx="4716016" cy="6884322"/>
          </a:xfrm>
          <a:prstGeom prst="rect">
            <a:avLst/>
          </a:prstGeom>
          <a:noFill/>
        </p:spPr>
      </p:pic>
      <p:pic>
        <p:nvPicPr>
          <p:cNvPr id="7171" name="Picture 3" descr="C:\Users\Анастасия\Documents\МХК\Древний мир\Индия\8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4664"/>
            <a:ext cx="3709219" cy="280501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75656" y="3501008"/>
            <a:ext cx="2492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Северные ворота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олнцестояние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108</Words>
  <Application>Microsoft Office PowerPoint</Application>
  <PresentationFormat>Экран (4:3)</PresentationFormat>
  <Paragraphs>35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 Office</vt:lpstr>
      <vt:lpstr>Солнцестояние</vt:lpstr>
      <vt:lpstr>Древняя Индия</vt:lpstr>
      <vt:lpstr>Буддизм</vt:lpstr>
      <vt:lpstr>4 великие истины</vt:lpstr>
      <vt:lpstr>Мир</vt:lpstr>
      <vt:lpstr>Ступа в Санчи</vt:lpstr>
      <vt:lpstr>Слайд 6</vt:lpstr>
      <vt:lpstr>Слайд 7</vt:lpstr>
      <vt:lpstr>Слайд 8</vt:lpstr>
      <vt:lpstr>Слайд 9</vt:lpstr>
      <vt:lpstr>Слайд 10</vt:lpstr>
      <vt:lpstr>Слайд 11</vt:lpstr>
      <vt:lpstr>Пещерные храмы Аджанты  IV-VII вв.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Древняя Индия</dc:title>
  <dc:creator>Анастасия</dc:creator>
  <cp:lastModifiedBy>Анастасия</cp:lastModifiedBy>
  <cp:revision>9</cp:revision>
  <dcterms:created xsi:type="dcterms:W3CDTF">2014-10-19T17:49:25Z</dcterms:created>
  <dcterms:modified xsi:type="dcterms:W3CDTF">2014-10-19T19:15:37Z</dcterms:modified>
</cp:coreProperties>
</file>