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D1E497-884E-4A05-B384-D1EBC04D12D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98F2D3-0CEE-4A12-BCE4-4BEBD19ED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My family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229600" cy="1143000"/>
          </a:xfrm>
        </p:spPr>
        <p:txBody>
          <a:bodyPr/>
          <a:lstStyle/>
          <a:p>
            <a:r>
              <a:rPr lang="en-US" dirty="0" smtClean="0"/>
              <a:t>Linda’s </a:t>
            </a:r>
            <a:r>
              <a:rPr lang="en-US" dirty="0" smtClean="0"/>
              <a:t>family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928662" y="957658"/>
            <a:ext cx="7286676" cy="5900342"/>
            <a:chOff x="571472" y="957658"/>
            <a:chExt cx="7286676" cy="5900342"/>
          </a:xfrm>
        </p:grpSpPr>
        <p:pic>
          <p:nvPicPr>
            <p:cNvPr id="2050" name="Picture 2" descr="C:\Users\Анастасия\Documents\английский\6 класс\3 unit 7\family members-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57224" y="957658"/>
              <a:ext cx="7000924" cy="5900342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6786578" y="5929330"/>
              <a:ext cx="518091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son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43306" y="6072206"/>
              <a:ext cx="956159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nephew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85918" y="6488668"/>
              <a:ext cx="688009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neice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0430" y="4214818"/>
              <a:ext cx="695447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sister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1472" y="4214818"/>
              <a:ext cx="911211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brother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00694" y="2143116"/>
              <a:ext cx="767133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father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57356" y="2214554"/>
              <a:ext cx="911211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mother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Have you got a mother?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Have you got a father?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Is your mother elder than</a:t>
            </a:r>
            <a:r>
              <a:rPr lang="ru-RU" dirty="0"/>
              <a:t> </a:t>
            </a:r>
            <a:r>
              <a:rPr lang="en-US" dirty="0"/>
              <a:t>your father?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Have you got a sister?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How many sisters have you got?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How old is your sister?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Have you got a brother?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What is his name?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Have you got an aunt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/>
              <a:t>Have you got an uncle?</a:t>
            </a:r>
            <a:endParaRPr lang="en-US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76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My family</vt:lpstr>
      <vt:lpstr>Linda’s family</vt:lpstr>
      <vt:lpstr>Answer the questions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</dc:title>
  <dc:creator>Анастасия</dc:creator>
  <cp:lastModifiedBy>Анастасия</cp:lastModifiedBy>
  <cp:revision>2</cp:revision>
  <dcterms:created xsi:type="dcterms:W3CDTF">2015-09-02T18:34:26Z</dcterms:created>
  <dcterms:modified xsi:type="dcterms:W3CDTF">2015-11-01T12:07:22Z</dcterms:modified>
</cp:coreProperties>
</file>