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7" r:id="rId9"/>
    <p:sldId id="268" r:id="rId10"/>
    <p:sldId id="273" r:id="rId11"/>
    <p:sldId id="274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1C9"/>
    <a:srgbClr val="B78043"/>
    <a:srgbClr val="F8B47C"/>
    <a:srgbClr val="CF1F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85" autoAdjust="0"/>
  </p:normalViewPr>
  <p:slideViewPr>
    <p:cSldViewPr>
      <p:cViewPr varScale="1">
        <p:scale>
          <a:sx n="106" d="100"/>
          <a:sy n="106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67F0-BE20-4C20-BD86-354D39293E87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1451-3E3C-4FE3-A80A-51AF0052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1451-3E3C-4FE3-A80A-51AF0052C3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10DA-F5DC-4702-9BFC-FF53840D6AA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льцо 10"/>
          <p:cNvSpPr/>
          <p:nvPr/>
        </p:nvSpPr>
        <p:spPr>
          <a:xfrm>
            <a:off x="4929190" y="3071810"/>
            <a:ext cx="1643074" cy="1571636"/>
          </a:xfrm>
          <a:prstGeom prst="donut">
            <a:avLst>
              <a:gd name="adj" fmla="val 70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Анастасия\Desktop\OlympicRings_360.JPG"/>
          <p:cNvPicPr>
            <a:picLocks noChangeAspect="1" noChangeArrowheads="1"/>
          </p:cNvPicPr>
          <p:nvPr/>
        </p:nvPicPr>
        <p:blipFill>
          <a:blip r:embed="rId2" cstate="print"/>
          <a:srcRect t="8601" b="11326"/>
          <a:stretch>
            <a:fillRect/>
          </a:stretch>
        </p:blipFill>
        <p:spPr bwMode="auto">
          <a:xfrm>
            <a:off x="1857356" y="2571744"/>
            <a:ext cx="5709851" cy="3429024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0"/>
                <a:solidFill>
                  <a:schemeClr val="bg1"/>
                </a:solidFill>
                <a:cs typeface="Andalus" pitchFamily="18" charset="-78"/>
              </a:rPr>
              <a:t>Olympic </a:t>
            </a:r>
            <a:r>
              <a:rPr lang="en-US" sz="7200" b="1" dirty="0" smtClean="0">
                <a:ln w="0"/>
                <a:solidFill>
                  <a:schemeClr val="bg1"/>
                </a:solidFill>
                <a:cs typeface="Andalus" pitchFamily="18" charset="-78"/>
              </a:rPr>
              <a:t>Games</a:t>
            </a:r>
            <a:endParaRPr lang="ru-RU" sz="5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Olympic motto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atang" pitchFamily="18" charset="-127"/>
                <a:cs typeface="Andalus" pitchFamily="18" charset="-78"/>
              </a:rPr>
              <a:t>The Olympic motto in Latin is “</a:t>
            </a:r>
            <a:r>
              <a:rPr lang="en-US" b="1" dirty="0" err="1" smtClean="0">
                <a:latin typeface="Batang" pitchFamily="18" charset="-127"/>
                <a:cs typeface="Andalus" pitchFamily="18" charset="-78"/>
              </a:rPr>
              <a:t>Citius</a:t>
            </a:r>
            <a:r>
              <a:rPr lang="en-US" b="1" dirty="0" smtClean="0">
                <a:latin typeface="Batang" pitchFamily="18" charset="-127"/>
                <a:cs typeface="Andalus" pitchFamily="18" charset="-78"/>
              </a:rPr>
              <a:t>, </a:t>
            </a:r>
            <a:r>
              <a:rPr lang="en-US" b="1" dirty="0" err="1" smtClean="0">
                <a:latin typeface="Batang" pitchFamily="18" charset="-127"/>
                <a:cs typeface="Andalus" pitchFamily="18" charset="-78"/>
              </a:rPr>
              <a:t>altius</a:t>
            </a:r>
            <a:r>
              <a:rPr lang="en-US" b="1" dirty="0" smtClean="0">
                <a:latin typeface="Batang" pitchFamily="18" charset="-127"/>
                <a:cs typeface="Andalus" pitchFamily="18" charset="-78"/>
              </a:rPr>
              <a:t>, </a:t>
            </a:r>
            <a:r>
              <a:rPr lang="en-US" b="1" dirty="0" err="1" smtClean="0">
                <a:latin typeface="Batang" pitchFamily="18" charset="-127"/>
                <a:cs typeface="Andalus" pitchFamily="18" charset="-78"/>
              </a:rPr>
              <a:t>fortius</a:t>
            </a:r>
            <a:r>
              <a:rPr lang="en-US" b="1" dirty="0" smtClean="0">
                <a:latin typeface="Batang" pitchFamily="18" charset="-127"/>
                <a:cs typeface="Andalus" pitchFamily="18" charset="-78"/>
              </a:rPr>
              <a:t>”. </a:t>
            </a:r>
          </a:p>
          <a:p>
            <a:r>
              <a:rPr lang="en-US" b="1" dirty="0" smtClean="0">
                <a:latin typeface="Batang" pitchFamily="18" charset="-127"/>
                <a:cs typeface="Andalus" pitchFamily="18" charset="-78"/>
              </a:rPr>
              <a:t>In English it’s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cs typeface="Andalus" pitchFamily="18" charset="-78"/>
              </a:rPr>
              <a:t>“Faster, higher, stronger”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настасия\Documents\английский\7 класс\unit 4\1342007508_konkur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2928926" cy="26572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21508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best sportsmen are awarded                                                   medals.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6215082"/>
            <a:ext cx="2849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ilver,  </a:t>
            </a:r>
            <a:r>
              <a:rPr lang="en-US" sz="2000" dirty="0" smtClean="0">
                <a:solidFill>
                  <a:srgbClr val="FFFF00"/>
                </a:solidFill>
              </a:rPr>
              <a:t> gold  </a:t>
            </a:r>
            <a:r>
              <a:rPr lang="en-US" sz="2000" dirty="0" smtClean="0"/>
              <a:t>and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bronze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ocuments\английский\7 класс\unit 4\Faded_Olympic_Logo_by_ConradCha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504113" cy="571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8856" y="2071678"/>
            <a:ext cx="6705682" cy="193899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The Olympic Games 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QIUZ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496944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Ancient Games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were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first held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in: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1) Italy                   3) Greece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2) Germany          4) Spain</a:t>
            </a:r>
          </a:p>
          <a:p>
            <a:pPr>
              <a:buNone/>
            </a:pPr>
            <a:endParaRPr lang="en-US" dirty="0" smtClean="0">
              <a:latin typeface="Cooper Black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first of the Modern Olympic Games were held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in: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1) London              3) Rome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2) Barcelona          4) Athens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401080" cy="5937523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first of the Modern Olympic</a:t>
            </a:r>
          </a:p>
          <a:p>
            <a:pPr marL="596646" indent="-51435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  Games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were held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in: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1) 1</a:t>
            </a:r>
            <a:r>
              <a:rPr lang="ru-RU" dirty="0" smtClean="0">
                <a:latin typeface="Cooper Black" pitchFamily="18" charset="0"/>
              </a:rPr>
              <a:t>7</a:t>
            </a:r>
            <a:r>
              <a:rPr lang="en-US" dirty="0" smtClean="0">
                <a:latin typeface="Cooper Black" pitchFamily="18" charset="0"/>
              </a:rPr>
              <a:t>76                   3) 1906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2) 1896                   4) 1916</a:t>
            </a:r>
          </a:p>
          <a:p>
            <a:pPr marL="596646" indent="-514350">
              <a:buNone/>
            </a:pPr>
            <a:endParaRPr lang="en-US" dirty="0" smtClean="0"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Olympic Games are held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every: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1) 2 years                3) 6 years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2) 4 years                4) 8 years</a:t>
            </a:r>
            <a:endParaRPr lang="ru-RU" b="1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An Olympic symbol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is: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1) 4 interlaced squares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2) 5 interlaced rings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3) 3 </a:t>
            </a:r>
            <a:r>
              <a:rPr lang="en-US" dirty="0" smtClean="0">
                <a:latin typeface="Cooper Black" pitchFamily="18" charset="0"/>
              </a:rPr>
              <a:t>interlaced hearts</a:t>
            </a:r>
            <a:endParaRPr lang="en-US" dirty="0" smtClean="0">
              <a:latin typeface="Cooper Black" pitchFamily="18" charset="0"/>
            </a:endParaRPr>
          </a:p>
          <a:p>
            <a:pPr marL="596646" indent="-514350">
              <a:buNone/>
            </a:pPr>
            <a:endParaRPr lang="en-US" dirty="0" smtClean="0"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1980 Summer Olympics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  were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held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in: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1) Los Angeles         3) Moscow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2) Montreal              4) Atlanta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2012 Summer Olympic Games were held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in: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1) London          3) Salt Lake City</a:t>
            </a:r>
          </a:p>
          <a:p>
            <a:pPr marL="596646" indent="-514350">
              <a:buNone/>
            </a:pPr>
            <a:r>
              <a:rPr lang="en-US" dirty="0" smtClean="0">
                <a:latin typeface="Cooper Black" pitchFamily="18" charset="0"/>
              </a:rPr>
              <a:t>2) Sydney          4) Beijing</a:t>
            </a:r>
          </a:p>
          <a:p>
            <a:pPr marL="596646" indent="-514350">
              <a:buNone/>
            </a:pPr>
            <a:endParaRPr lang="en-US" dirty="0" smtClean="0">
              <a:latin typeface="Cooper Black" pitchFamily="18" charset="0"/>
            </a:endParaRPr>
          </a:p>
          <a:p>
            <a:pPr marL="596646" indent="-51435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The 2014 Winter Olympic Games were held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in: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marL="825246" indent="-742950">
              <a:buNone/>
            </a:pPr>
            <a:r>
              <a:rPr lang="en-US" dirty="0" smtClean="0">
                <a:latin typeface="Cooper Black" pitchFamily="18" charset="0"/>
              </a:rPr>
              <a:t>1) Canada           3) Russia</a:t>
            </a:r>
          </a:p>
          <a:p>
            <a:pPr marL="825246" indent="-742950">
              <a:buNone/>
            </a:pPr>
            <a:r>
              <a:rPr lang="en-US" dirty="0" smtClean="0">
                <a:latin typeface="Cooper Black" pitchFamily="18" charset="0"/>
              </a:rPr>
              <a:t>2) The UK            4) the USA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Olympic games are </a:t>
            </a:r>
            <a:r>
              <a:rPr lang="en-US" dirty="0" smtClean="0">
                <a:cs typeface="Times New Roman" pitchFamily="18" charset="0"/>
              </a:rPr>
              <a:t>known </a:t>
            </a:r>
            <a:r>
              <a:rPr lang="en-US" dirty="0" smtClean="0">
                <a:cs typeface="Times New Roman" pitchFamily="18" charset="0"/>
              </a:rPr>
              <a:t>as the worlds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greatest international sports games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The </a:t>
            </a:r>
            <a:r>
              <a:rPr lang="en-US" dirty="0" smtClean="0">
                <a:cs typeface="Times New Roman" pitchFamily="18" charset="0"/>
              </a:rPr>
              <a:t>Olympic Games have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a </a:t>
            </a:r>
            <a:r>
              <a:rPr lang="en-US" dirty="0" smtClean="0">
                <a:cs typeface="Times New Roman" pitchFamily="18" charset="0"/>
              </a:rPr>
              <a:t>very long history.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They </a:t>
            </a:r>
            <a:r>
              <a:rPr lang="en-US" dirty="0" smtClean="0">
                <a:cs typeface="Times New Roman" pitchFamily="18" charset="0"/>
              </a:rPr>
              <a:t>began in 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ea typeface="Verdana" pitchFamily="34" charset="0"/>
                <a:cs typeface="Times New Roman" pitchFamily="18" charset="0"/>
              </a:rPr>
              <a:t>77</a:t>
            </a:r>
            <a:r>
              <a:rPr lang="ru-RU" dirty="0" smtClean="0">
                <a:ea typeface="Verdana" pitchFamily="34" charset="0"/>
                <a:cs typeface="Times New Roman" pitchFamily="18" charset="0"/>
              </a:rPr>
              <a:t>6</a:t>
            </a:r>
            <a:r>
              <a:rPr lang="en-US" dirty="0" smtClean="0">
                <a:cs typeface="Times New Roman" pitchFamily="18" charset="0"/>
              </a:rPr>
              <a:t> BC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in </a:t>
            </a:r>
            <a:r>
              <a:rPr lang="en-US" dirty="0" smtClean="0">
                <a:cs typeface="Times New Roman" pitchFamily="18" charset="0"/>
              </a:rPr>
              <a:t>_______ 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" name="Picture 2" descr="C:\Users\Анастасия\Documents\английский\7 класс\unit 4\51999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4505325" cy="34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1365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Greece</a:t>
            </a:r>
            <a:endParaRPr lang="ru-RU" sz="3200" dirty="0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011-010-Olimpijskie-igry-v-Drevnej-Gre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43800" cy="2850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3068960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Olympic Games took place every </a:t>
            </a:r>
            <a:r>
              <a:rPr lang="en-US" sz="3200" dirty="0" smtClean="0"/>
              <a:t>____ </a:t>
            </a:r>
            <a:r>
              <a:rPr lang="en-US" sz="3200" dirty="0" smtClean="0"/>
              <a:t>years.</a:t>
            </a:r>
          </a:p>
          <a:p>
            <a:endParaRPr lang="en-US" sz="3200" dirty="0" smtClean="0"/>
          </a:p>
          <a:p>
            <a:r>
              <a:rPr lang="en-US" sz="3200" dirty="0" smtClean="0"/>
              <a:t>For the period of the Games all the </a:t>
            </a:r>
            <a:r>
              <a:rPr lang="en-US" sz="3200" dirty="0" smtClean="0"/>
              <a:t>war ________. </a:t>
            </a:r>
            <a:r>
              <a:rPr lang="en-US" sz="3200" dirty="0" smtClean="0"/>
              <a:t>So the Olympic Games became the symbol of peace and friendship.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500438"/>
            <a:ext cx="876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four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929198"/>
            <a:ext cx="1543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stopped</a:t>
            </a:r>
            <a:endParaRPr lang="ru-RU" sz="32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7E1C9">
                  <a:shade val="30000"/>
                  <a:satMod val="115000"/>
                </a:srgbClr>
              </a:gs>
              <a:gs pos="50000">
                <a:srgbClr val="F7E1C9">
                  <a:shade val="67500"/>
                  <a:satMod val="115000"/>
                </a:srgbClr>
              </a:gs>
              <a:gs pos="100000">
                <a:srgbClr val="F7E1C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games were for </a:t>
            </a:r>
            <a:r>
              <a:rPr lang="en-US" sz="3200" dirty="0" smtClean="0"/>
              <a:t>____ </a:t>
            </a:r>
            <a:r>
              <a:rPr lang="en-US" sz="3200" dirty="0" smtClean="0"/>
              <a:t>only. Greek women were forbidden even to attend the Olympics.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00042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men</a:t>
            </a:r>
            <a:endParaRPr lang="ru-RU" sz="3200" dirty="0"/>
          </a:p>
        </p:txBody>
      </p:sp>
      <p:pic>
        <p:nvPicPr>
          <p:cNvPr id="3074" name="Picture 2" descr="C:\Users\Анастасия\Documents\английский\7 класс\unit 4\Image2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190941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B78043">
                  <a:tint val="66000"/>
                  <a:satMod val="160000"/>
                </a:srgbClr>
              </a:gs>
              <a:gs pos="50000">
                <a:srgbClr val="B78043">
                  <a:tint val="44500"/>
                  <a:satMod val="160000"/>
                </a:srgbClr>
              </a:gs>
              <a:gs pos="100000">
                <a:srgbClr val="B7804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games were part of a festival held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honor of 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God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Zeus at the place called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Olympia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40768"/>
            <a:ext cx="8786874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Olympia is located in the northwestern part of the Peloponnese peninsula. </a:t>
            </a:r>
            <a:endParaRPr lang="ru-RU" b="1" dirty="0"/>
          </a:p>
        </p:txBody>
      </p:sp>
      <p:pic>
        <p:nvPicPr>
          <p:cNvPr id="2050" name="Picture 2" descr="C:\Users\Анастасия\Desktop\olympia_region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779574" cy="2834680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Olimpiya-rekonstruk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225226" cy="2808312"/>
          </a:xfrm>
          <a:prstGeom prst="rect">
            <a:avLst/>
          </a:prstGeom>
          <a:noFill/>
        </p:spPr>
      </p:pic>
      <p:pic>
        <p:nvPicPr>
          <p:cNvPr id="2052" name="Picture 4" descr="C:\Users\Анастасия\Desktop\19764-004-C5CE0A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3816424" cy="2980156"/>
          </a:xfrm>
          <a:prstGeom prst="rect">
            <a:avLst/>
          </a:prstGeom>
          <a:noFill/>
        </p:spPr>
      </p:pic>
      <p:pic>
        <p:nvPicPr>
          <p:cNvPr id="2053" name="Picture 5" descr="C:\Users\Анастасия\Desktop\olympia-collonna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3470428" cy="2603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en-US" dirty="0" smtClean="0">
                <a:ln w="11430">
                  <a:solidFill>
                    <a:sysClr val="windowText" lastClr="000000"/>
                  </a:solidFill>
                </a:ln>
                <a:cs typeface="Aharoni" pitchFamily="2" charset="-79"/>
              </a:rPr>
              <a:t>     In 394 AD the </a:t>
            </a:r>
            <a:r>
              <a:rPr lang="en-US" dirty="0" smtClean="0">
                <a:ln w="11430">
                  <a:solidFill>
                    <a:sysClr val="windowText" lastClr="000000"/>
                  </a:solidFill>
                </a:ln>
                <a:cs typeface="Aharoni" pitchFamily="2" charset="-79"/>
              </a:rPr>
              <a:t>Games were abolished. </a:t>
            </a:r>
            <a:endParaRPr lang="en-US" dirty="0" smtClean="0">
              <a:ln w="11430">
                <a:solidFill>
                  <a:sysClr val="windowText" lastClr="000000"/>
                </a:solidFill>
              </a:ln>
              <a:cs typeface="Aharoni" pitchFamily="2" charset="-79"/>
            </a:endParaRPr>
          </a:p>
          <a:p>
            <a:pPr algn="ctr">
              <a:buNone/>
            </a:pPr>
            <a:r>
              <a:rPr lang="en-US" dirty="0" smtClean="0">
                <a:ln w="11430">
                  <a:solidFill>
                    <a:sysClr val="windowText" lastClr="000000"/>
                  </a:solidFill>
                </a:ln>
                <a:cs typeface="Aharoni" pitchFamily="2" charset="-79"/>
              </a:rPr>
              <a:t>In 1896 the modern Olympic Games were renewed. They took place in Greece to symbolize the continuation of the centuries-old tradition.</a:t>
            </a:r>
            <a:endParaRPr lang="ru-RU" dirty="0">
              <a:ln w="11430">
                <a:solidFill>
                  <a:sysClr val="windowText" lastClr="000000"/>
                </a:solidFill>
              </a:ln>
              <a:cs typeface="Aharoni" pitchFamily="2" charset="-79"/>
            </a:endParaRPr>
          </a:p>
        </p:txBody>
      </p:sp>
      <p:pic>
        <p:nvPicPr>
          <p:cNvPr id="3074" name="Picture 2" descr="C:\Users\Анастасия\Desktop\coube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2376264" cy="3153750"/>
          </a:xfrm>
          <a:prstGeom prst="rect">
            <a:avLst/>
          </a:prstGeom>
          <a:noFill/>
        </p:spPr>
      </p:pic>
      <p:pic>
        <p:nvPicPr>
          <p:cNvPr id="3075" name="Picture 3" descr="C:\Users\Анастасия\Desktop\68c0901976404df6c4fca10e87fc9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33056"/>
            <a:ext cx="4044197" cy="2527623"/>
          </a:xfrm>
          <a:prstGeom prst="rect">
            <a:avLst/>
          </a:prstGeom>
          <a:noFill/>
        </p:spPr>
      </p:pic>
      <p:pic>
        <p:nvPicPr>
          <p:cNvPr id="3076" name="Picture 4" descr="C:\Users\Анастасия\Desktop\200px-Athens_1896_report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40968"/>
            <a:ext cx="2304256" cy="3318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239790"/>
          </a:xfrm>
        </p:spPr>
        <p:txBody>
          <a:bodyPr>
            <a:normAutofit fontScale="97500" lnSpcReduction="10000"/>
          </a:bodyPr>
          <a:lstStyle/>
          <a:p>
            <a:pPr algn="ctr">
              <a:buNone/>
            </a:pPr>
            <a:r>
              <a:rPr lang="en-US" sz="4100" b="1" dirty="0" smtClean="0"/>
              <a:t>The Olympic flag:</a:t>
            </a:r>
            <a:endParaRPr lang="ru-RU" sz="4100" b="1" dirty="0" smtClean="0"/>
          </a:p>
          <a:p>
            <a:r>
              <a:rPr lang="en-US" dirty="0" err="1" smtClean="0"/>
              <a:t>colours</a:t>
            </a:r>
            <a:r>
              <a:rPr lang="en-US" dirty="0" smtClean="0"/>
              <a:t> symbolize the </a:t>
            </a:r>
            <a:r>
              <a:rPr lang="en-US" dirty="0" smtClean="0"/>
              <a:t>______________ united </a:t>
            </a:r>
            <a:r>
              <a:rPr lang="en-US" dirty="0" smtClean="0"/>
              <a:t>into the Olympic movement.</a:t>
            </a:r>
            <a:endParaRPr lang="ru-RU" dirty="0" smtClean="0"/>
          </a:p>
          <a:p>
            <a:r>
              <a:rPr lang="en-US" dirty="0" smtClean="0"/>
              <a:t>The blue ring </a:t>
            </a:r>
            <a:r>
              <a:rPr lang="en-US" dirty="0" smtClean="0"/>
              <a:t>symbolizes _______ , </a:t>
            </a:r>
            <a:r>
              <a:rPr lang="en-US" dirty="0" smtClean="0"/>
              <a:t>the black ring </a:t>
            </a:r>
            <a:r>
              <a:rPr lang="en-US" dirty="0" smtClean="0"/>
              <a:t>– ______ , </a:t>
            </a:r>
            <a:r>
              <a:rPr lang="en-US" dirty="0" smtClean="0"/>
              <a:t>the red ring </a:t>
            </a:r>
            <a:r>
              <a:rPr lang="en-US" dirty="0" smtClean="0"/>
              <a:t>– ________, the </a:t>
            </a:r>
            <a:r>
              <a:rPr lang="en-US" dirty="0" smtClean="0"/>
              <a:t>yellow ring </a:t>
            </a:r>
            <a:r>
              <a:rPr lang="en-US" dirty="0" smtClean="0"/>
              <a:t>– _____ , </a:t>
            </a:r>
            <a:r>
              <a:rPr lang="en-US" dirty="0" smtClean="0"/>
              <a:t>the green ring </a:t>
            </a:r>
            <a:r>
              <a:rPr lang="en-US" dirty="0" smtClean="0"/>
              <a:t>– ________.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olympic_rings.png"/>
          <p:cNvPicPr>
            <a:picLocks noChangeAspect="1"/>
          </p:cNvPicPr>
          <p:nvPr/>
        </p:nvPicPr>
        <p:blipFill>
          <a:blip r:embed="rId2" cstate="print"/>
          <a:srcRect t="20986" b="24698"/>
          <a:stretch>
            <a:fillRect/>
          </a:stretch>
        </p:blipFill>
        <p:spPr>
          <a:xfrm>
            <a:off x="1714480" y="3357562"/>
            <a:ext cx="5715000" cy="314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785794"/>
            <a:ext cx="2644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dirty="0" smtClean="0"/>
              <a:t>ive continents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1785926"/>
            <a:ext cx="1373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Europe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2214554"/>
            <a:ext cx="1151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Africa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214554"/>
            <a:ext cx="1558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America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643182"/>
            <a:ext cx="873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Asia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2643182"/>
            <a:ext cx="1649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Australia</a:t>
            </a:r>
            <a:endParaRPr lang="ru-RU" sz="32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52000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Olympic flame </a:t>
            </a:r>
            <a:r>
              <a:rPr lang="en-US" dirty="0" smtClean="0"/>
              <a:t>is the traditional attribute of the Olympic Games. </a:t>
            </a:r>
            <a:r>
              <a:rPr lang="en-US" dirty="0" smtClean="0"/>
              <a:t>It’s </a:t>
            </a:r>
            <a:r>
              <a:rPr lang="en-US" dirty="0" smtClean="0"/>
              <a:t>a symbol of peace among </a:t>
            </a:r>
            <a:r>
              <a:rPr lang="en-US" dirty="0" smtClean="0"/>
              <a:t>people </a:t>
            </a:r>
            <a:endParaRPr lang="ru-RU" dirty="0"/>
          </a:p>
        </p:txBody>
      </p:sp>
      <p:pic>
        <p:nvPicPr>
          <p:cNvPr id="5" name="Рисунок 4" descr="6f802b2cdb9abc611f2aa4e36d6eb2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76872"/>
            <a:ext cx="7056784" cy="443711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584</TotalTime>
  <Words>451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Olympic Games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The Olympic motto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Анастасия</cp:lastModifiedBy>
  <cp:revision>64</cp:revision>
  <dcterms:created xsi:type="dcterms:W3CDTF">2012-04-26T08:10:31Z</dcterms:created>
  <dcterms:modified xsi:type="dcterms:W3CDTF">2015-06-16T12:04:18Z</dcterms:modified>
</cp:coreProperties>
</file>