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58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CB1B-BCBD-4885-9F40-BB70C6A2C4C4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B2EE5-C8BD-46EC-8CC9-46011065BB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CB1B-BCBD-4885-9F40-BB70C6A2C4C4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B2EE5-C8BD-46EC-8CC9-46011065B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CB1B-BCBD-4885-9F40-BB70C6A2C4C4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B2EE5-C8BD-46EC-8CC9-46011065B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CB1B-BCBD-4885-9F40-BB70C6A2C4C4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B2EE5-C8BD-46EC-8CC9-46011065B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CB1B-BCBD-4885-9F40-BB70C6A2C4C4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A6B2EE5-C8BD-46EC-8CC9-46011065B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CB1B-BCBD-4885-9F40-BB70C6A2C4C4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B2EE5-C8BD-46EC-8CC9-46011065B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CB1B-BCBD-4885-9F40-BB70C6A2C4C4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B2EE5-C8BD-46EC-8CC9-46011065B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CB1B-BCBD-4885-9F40-BB70C6A2C4C4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B2EE5-C8BD-46EC-8CC9-46011065B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CB1B-BCBD-4885-9F40-BB70C6A2C4C4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B2EE5-C8BD-46EC-8CC9-46011065B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CB1B-BCBD-4885-9F40-BB70C6A2C4C4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B2EE5-C8BD-46EC-8CC9-46011065B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CB1B-BCBD-4885-9F40-BB70C6A2C4C4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B2EE5-C8BD-46EC-8CC9-46011065B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8A3CB1B-BCBD-4885-9F40-BB70C6A2C4C4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A6B2EE5-C8BD-46EC-8CC9-46011065B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Раннехристианское</a:t>
            </a:r>
            <a:r>
              <a:rPr lang="ru-RU" dirty="0" smtClean="0"/>
              <a:t> искусство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313 г. – </a:t>
            </a:r>
            <a:r>
              <a:rPr lang="en-US" dirty="0" smtClean="0"/>
              <a:t>VI</a:t>
            </a:r>
            <a:r>
              <a:rPr lang="ru-RU" dirty="0" smtClean="0"/>
              <a:t> в.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8" y="260648"/>
            <a:ext cx="2880320" cy="2592288"/>
          </a:xfrm>
        </p:spPr>
        <p:txBody>
          <a:bodyPr>
            <a:normAutofit/>
          </a:bodyPr>
          <a:lstStyle/>
          <a:p>
            <a:r>
              <a:rPr lang="ru-RU" dirty="0" smtClean="0"/>
              <a:t>Три странника </a:t>
            </a:r>
            <a:br>
              <a:rPr lang="ru-RU" dirty="0" smtClean="0"/>
            </a:br>
            <a:r>
              <a:rPr lang="ru-RU" dirty="0" smtClean="0"/>
              <a:t>у Авраама и </a:t>
            </a:r>
            <a:r>
              <a:rPr lang="ru-RU" dirty="0" err="1" smtClean="0"/>
              <a:t>Сарры</a:t>
            </a:r>
            <a:endParaRPr lang="ru-RU" dirty="0"/>
          </a:p>
        </p:txBody>
      </p:sp>
      <p:pic>
        <p:nvPicPr>
          <p:cNvPr id="9218" name="Picture 2" descr="C:\Users\Анастасия\Documents\МХК\Раннехристианское\Hospitality-Maria-Maggio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5148064" cy="68486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настасия\Documents\МХК\Раннехристианское\Библ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5584"/>
            <a:ext cx="9144000" cy="571241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Библия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dirty="0" smtClean="0"/>
              <a:t>Христианская символика</a:t>
            </a:r>
            <a:endParaRPr lang="ru-RU" dirty="0"/>
          </a:p>
        </p:txBody>
      </p:sp>
      <p:pic>
        <p:nvPicPr>
          <p:cNvPr id="1026" name="Picture 2" descr="C:\Users\Анастасия\Documents\МХК\Раннехристианское\300px-Wilpert_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2810644" cy="1780075"/>
          </a:xfrm>
          <a:prstGeom prst="rect">
            <a:avLst/>
          </a:prstGeom>
          <a:noFill/>
        </p:spPr>
      </p:pic>
      <p:pic>
        <p:nvPicPr>
          <p:cNvPr id="1027" name="Picture 3" descr="C:\Users\Анастасия\Documents\МХК\Раннехристианское\icht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284984"/>
            <a:ext cx="2808312" cy="1045316"/>
          </a:xfrm>
          <a:prstGeom prst="rect">
            <a:avLst/>
          </a:prstGeom>
          <a:noFill/>
        </p:spPr>
      </p:pic>
      <p:pic>
        <p:nvPicPr>
          <p:cNvPr id="1028" name="Picture 4" descr="C:\Users\Анастасия\Documents\МХК\Раннехристианское\61447_3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340768"/>
            <a:ext cx="3048000" cy="2085975"/>
          </a:xfrm>
          <a:prstGeom prst="rect">
            <a:avLst/>
          </a:prstGeom>
          <a:noFill/>
        </p:spPr>
      </p:pic>
      <p:pic>
        <p:nvPicPr>
          <p:cNvPr id="1029" name="Picture 5" descr="C:\Users\Анастасия\Documents\МХК\Раннехристианское\1280576775_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4077072"/>
            <a:ext cx="4519019" cy="2176661"/>
          </a:xfrm>
          <a:prstGeom prst="rect">
            <a:avLst/>
          </a:prstGeom>
          <a:noFill/>
        </p:spPr>
      </p:pic>
      <p:pic>
        <p:nvPicPr>
          <p:cNvPr id="1030" name="Picture 6" descr="C:\Users\Анастасия\Documents\МХК\Раннехристианское\Рыбы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1340768"/>
            <a:ext cx="1584176" cy="118813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1520" y="4509120"/>
            <a:ext cx="3888432" cy="122413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Ίχθύς</a:t>
            </a:r>
            <a:r>
              <a:rPr lang="ru-RU" b="1" dirty="0" smtClean="0"/>
              <a:t> – </a:t>
            </a:r>
            <a:r>
              <a:rPr lang="ru-RU" b="1" dirty="0" err="1" smtClean="0"/>
              <a:t>Ихтис</a:t>
            </a:r>
            <a:endParaRPr lang="ru-RU" b="1" dirty="0" smtClean="0"/>
          </a:p>
          <a:p>
            <a:pPr algn="ctr"/>
            <a:r>
              <a:rPr lang="el-GR" dirty="0" smtClean="0"/>
              <a:t>Ἰησοὺς </a:t>
            </a:r>
            <a:r>
              <a:rPr lang="el-GR" dirty="0"/>
              <a:t>Χριστὸς Θε</a:t>
            </a:r>
            <a:r>
              <a:rPr lang="en-US" dirty="0"/>
              <a:t>o</a:t>
            </a:r>
            <a:r>
              <a:rPr lang="el-GR" dirty="0"/>
              <a:t>ὺ ῾Υιὸς Σωτήρ </a:t>
            </a:r>
            <a:r>
              <a:rPr lang="ru-RU" dirty="0" smtClean="0"/>
              <a:t>-</a:t>
            </a:r>
          </a:p>
          <a:p>
            <a:pPr algn="ctr"/>
            <a:r>
              <a:rPr lang="ru-RU" dirty="0" smtClean="0"/>
              <a:t>Иисус </a:t>
            </a:r>
            <a:r>
              <a:rPr lang="ru-RU" dirty="0"/>
              <a:t>Христос Божий Сын </a:t>
            </a:r>
            <a:r>
              <a:rPr lang="ru-RU" dirty="0" smtClean="0"/>
              <a:t>Спаситель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300192" y="3573016"/>
            <a:ext cx="1963999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Виноградная лоза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796136" y="6381328"/>
            <a:ext cx="1833964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Добрый пастырь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Ротонда</a:t>
            </a:r>
            <a:endParaRPr lang="ru-RU" dirty="0"/>
          </a:p>
        </p:txBody>
      </p:sp>
      <p:pic>
        <p:nvPicPr>
          <p:cNvPr id="3075" name="Picture 3" descr="C:\Users\Анастасия\Desktop\Загрузки\564px-THES-Rotonde_St-Georges_plan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268760"/>
            <a:ext cx="5832648" cy="496395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03848" y="908720"/>
            <a:ext cx="2747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 </a:t>
            </a:r>
            <a:r>
              <a:rPr lang="ru-RU" dirty="0" smtClean="0"/>
              <a:t>(лат</a:t>
            </a:r>
            <a:r>
              <a:rPr lang="ru-RU" dirty="0"/>
              <a:t>. </a:t>
            </a:r>
            <a:r>
              <a:rPr lang="en-US" i="1" dirty="0" err="1"/>
              <a:t>rotundus</a:t>
            </a:r>
            <a:r>
              <a:rPr lang="en-US" dirty="0"/>
              <a:t> — </a:t>
            </a:r>
            <a:r>
              <a:rPr lang="ru-RU" dirty="0" smtClean="0"/>
              <a:t>круглый)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Мавзолей Св. </a:t>
            </a:r>
            <a:r>
              <a:rPr lang="ru-RU" dirty="0" err="1" smtClean="0"/>
              <a:t>Констанции</a:t>
            </a:r>
            <a:endParaRPr lang="ru-RU" dirty="0"/>
          </a:p>
        </p:txBody>
      </p:sp>
      <p:pic>
        <p:nvPicPr>
          <p:cNvPr id="4098" name="Picture 2" descr="C:\Users\Анастасия\Documents\МХК\Раннехристианское\Santa_Costanza._Exteri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556792"/>
            <a:ext cx="5940152" cy="3960101"/>
          </a:xfrm>
          <a:prstGeom prst="rect">
            <a:avLst/>
          </a:prstGeom>
          <a:noFill/>
        </p:spPr>
      </p:pic>
      <p:pic>
        <p:nvPicPr>
          <p:cNvPr id="4099" name="Picture 3" descr="C:\Users\Анастасия\Documents\МХК\Раннехристианское\0_3699a_7c7e8c14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556792"/>
            <a:ext cx="2952328" cy="3936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Мавзолей Св. </a:t>
            </a:r>
            <a:r>
              <a:rPr lang="ru-RU" dirty="0" err="1" smtClean="0"/>
              <a:t>Констанции</a:t>
            </a:r>
            <a:endParaRPr lang="ru-RU" dirty="0"/>
          </a:p>
        </p:txBody>
      </p:sp>
      <p:pic>
        <p:nvPicPr>
          <p:cNvPr id="5123" name="Picture 3" descr="C:\Users\Анастасия\Documents\МХК\Раннехристианское\Santa_Costanza_Rome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780928"/>
            <a:ext cx="5832648" cy="3873851"/>
          </a:xfrm>
          <a:prstGeom prst="rect">
            <a:avLst/>
          </a:prstGeom>
          <a:noFill/>
        </p:spPr>
      </p:pic>
      <p:pic>
        <p:nvPicPr>
          <p:cNvPr id="5122" name="Picture 2" descr="C:\Users\Анастасия\Documents\МХК\Раннехристианское\internosantacostanzaepoca_zps79c109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3312368" cy="24939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 Мавзолей Галлы </a:t>
            </a:r>
            <a:r>
              <a:rPr lang="ru-RU" dirty="0" err="1" smtClean="0"/>
              <a:t>Плацидии</a:t>
            </a:r>
            <a:endParaRPr lang="ru-RU" dirty="0"/>
          </a:p>
        </p:txBody>
      </p:sp>
      <p:pic>
        <p:nvPicPr>
          <p:cNvPr id="6146" name="Picture 2" descr="C:\Users\Анастасия\Documents\МХК\Раннехристианское\Галла Плацид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4392488" cy="3513990"/>
          </a:xfrm>
          <a:prstGeom prst="rect">
            <a:avLst/>
          </a:prstGeom>
          <a:noFill/>
        </p:spPr>
      </p:pic>
      <p:pic>
        <p:nvPicPr>
          <p:cNvPr id="6147" name="Picture 3" descr="C:\Users\Анастасия\Documents\МХК\Раннехристианское\Галла 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380994"/>
            <a:ext cx="4748039" cy="31653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 Мавзолей Галлы </a:t>
            </a:r>
            <a:r>
              <a:rPr lang="ru-RU" dirty="0" err="1" smtClean="0"/>
              <a:t>Плацидии</a:t>
            </a:r>
            <a:endParaRPr lang="ru-RU" dirty="0"/>
          </a:p>
        </p:txBody>
      </p:sp>
      <p:pic>
        <p:nvPicPr>
          <p:cNvPr id="7170" name="Picture 2" descr="C:\Users\Анастасия\Documents\МХК\Раннехристианское\Галла голуб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3456384" cy="2246650"/>
          </a:xfrm>
          <a:prstGeom prst="rect">
            <a:avLst/>
          </a:prstGeom>
          <a:noFill/>
        </p:spPr>
      </p:pic>
      <p:pic>
        <p:nvPicPr>
          <p:cNvPr id="7171" name="Picture 3" descr="C:\Users\Анастасия\Documents\МХК\Раннехристианское\Галла Пастыр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1613" y="2852936"/>
            <a:ext cx="5384659" cy="38110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Базилика</a:t>
            </a:r>
            <a:endParaRPr lang="ru-RU" dirty="0"/>
          </a:p>
        </p:txBody>
      </p:sp>
      <p:pic>
        <p:nvPicPr>
          <p:cNvPr id="2050" name="Picture 2" descr="C:\Users\Анастасия\Documents\МХК\Раннехристианское\Христианская_базили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7488832" cy="523491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39752" y="836712"/>
            <a:ext cx="5150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 </a:t>
            </a:r>
            <a:r>
              <a:rPr lang="ru-RU" dirty="0" smtClean="0"/>
              <a:t>(греч. </a:t>
            </a:r>
            <a:r>
              <a:rPr lang="ru-RU" dirty="0" err="1" smtClean="0"/>
              <a:t>βασιλική</a:t>
            </a:r>
            <a:r>
              <a:rPr lang="ru-RU" dirty="0" err="1"/>
              <a:t> </a:t>
            </a:r>
            <a:r>
              <a:rPr lang="ru-RU" dirty="0"/>
              <a:t>— «дом </a:t>
            </a:r>
            <a:r>
              <a:rPr lang="ru-RU" dirty="0" err="1"/>
              <a:t>базилевса</a:t>
            </a:r>
            <a:r>
              <a:rPr lang="ru-RU" dirty="0"/>
              <a:t>, царский дом</a:t>
            </a:r>
            <a:r>
              <a:rPr lang="ru-RU" dirty="0" smtClean="0"/>
              <a:t>»)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Анастасия\Documents\МХК\Раннехристианское\956_dba5c8f3-41fd-71ff-900e-524858e688c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4499992" cy="3279369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Санта-Мария </a:t>
            </a:r>
            <a:r>
              <a:rPr lang="ru-RU" dirty="0" err="1" smtClean="0"/>
              <a:t>Маджоре</a:t>
            </a:r>
            <a:endParaRPr lang="ru-RU" dirty="0"/>
          </a:p>
        </p:txBody>
      </p:sp>
      <p:pic>
        <p:nvPicPr>
          <p:cNvPr id="8194" name="Picture 2" descr="C:\Users\Анастасия\Documents\МХК\Раннехристианское\bazilika-5_3_w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9776" y="3717033"/>
            <a:ext cx="4854224" cy="3140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74</TotalTime>
  <Words>49</Words>
  <Application>Microsoft Office PowerPoint</Application>
  <PresentationFormat>Экран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Раннехристианское искусство</vt:lpstr>
      <vt:lpstr>Христианская символика</vt:lpstr>
      <vt:lpstr>Ротонда</vt:lpstr>
      <vt:lpstr>Мавзолей Св. Констанции</vt:lpstr>
      <vt:lpstr>Мавзолей Св. Констанции</vt:lpstr>
      <vt:lpstr> Мавзолей Галлы Плацидии</vt:lpstr>
      <vt:lpstr> Мавзолей Галлы Плацидии</vt:lpstr>
      <vt:lpstr>Базилика</vt:lpstr>
      <vt:lpstr>Санта-Мария Маджоре</vt:lpstr>
      <vt:lpstr>Три странника  у Авраама и Сарры</vt:lpstr>
      <vt:lpstr>Библия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Раннехристианское искусство</dc:title>
  <dc:creator>Анастасия</dc:creator>
  <cp:lastModifiedBy>Анастасия</cp:lastModifiedBy>
  <cp:revision>12</cp:revision>
  <dcterms:created xsi:type="dcterms:W3CDTF">2015-01-18T09:31:16Z</dcterms:created>
  <dcterms:modified xsi:type="dcterms:W3CDTF">2015-11-01T14:46:13Z</dcterms:modified>
</cp:coreProperties>
</file>