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62" r:id="rId19"/>
    <p:sldId id="258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Византия и Древняя Русь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Художественная культура средних веков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9218" name="Picture 2" descr="C:\Users\Анастасия\Documents\МХК\Византия и Русь\Урок 19\Вход В Иерусалим Фаво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20000" cy="5076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309320"/>
            <a:ext cx="518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Вход в Иерусалим, </a:t>
            </a:r>
            <a:r>
              <a:rPr lang="ru-RU" dirty="0" smtClean="0"/>
              <a:t>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10242" name="Picture 2" descr="C:\Users\Анастасия\Documents\МХК\Византия и Русь\Урок 19\Распятие Фаво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6381328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Распятие,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11266" name="Picture 2" descr="C:\Users\Анастасия\Documents\МХК\Византия и Русь\Урок 19\Сошествие во ад Фаво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6381328"/>
            <a:ext cx="479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Сошествие во ад,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12290" name="Picture 2" descr="C:\Users\Анастасия\Documents\МХК\Византия и Русь\Урок 19\Вознесение Фаво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6381328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Вознесение,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13314" name="Picture 2" descr="C:\Users\Анастасия\Documents\МХК\Византия и Русь\Урок 19\Сошествие св духа Фаво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381328"/>
            <a:ext cx="685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Сошествие Святого духа на апостолов,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14338" name="Picture 2" descr="C:\Users\Анастасия\Documents\МХК\Византия и Русь\Урок 19\Успение Константинополь. Мозаика монастыря Х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824536" cy="4944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6309320"/>
            <a:ext cx="453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Успение, монастырь Хора, </a:t>
            </a:r>
            <a:r>
              <a:rPr lang="ru-RU" dirty="0" smtClean="0"/>
              <a:t>Константинополь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Древняя Русь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XII-XIII</a:t>
            </a:r>
            <a:r>
              <a:rPr lang="ru-RU" dirty="0" smtClean="0"/>
              <a:t> века – раздробленность </a:t>
            </a:r>
            <a:r>
              <a:rPr lang="ru-RU" dirty="0" smtClean="0">
                <a:sym typeface="Symbol"/>
              </a:rPr>
              <a:t> отдельные художественные школы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Владимиро-суздальская школа</a:t>
            </a:r>
            <a:endParaRPr lang="ru-RU" dirty="0"/>
          </a:p>
        </p:txBody>
      </p:sp>
      <p:pic>
        <p:nvPicPr>
          <p:cNvPr id="15362" name="Picture 2" descr="C:\Users\Анастасия\Documents\МХК\Византия и Русь\Урок 19\покрова на нерл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16824" cy="524775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44008" y="6453336"/>
            <a:ext cx="4032448" cy="2880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Церковь Покрова на Нерли, 1165 г.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астасия\Documents\МХК\Византия и Русь\Урок 19\покрова на нерли фраг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0"/>
            <a:ext cx="4764021" cy="3573016"/>
          </a:xfrm>
          <a:prstGeom prst="rect">
            <a:avLst/>
          </a:prstGeom>
          <a:noFill/>
        </p:spPr>
      </p:pic>
      <p:pic>
        <p:nvPicPr>
          <p:cNvPr id="16387" name="Picture 3" descr="C:\Users\Анастасия\Documents\МХК\Византия и Русь\Урок 19\пок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6860378"/>
          </a:xfrm>
          <a:prstGeom prst="rect">
            <a:avLst/>
          </a:prstGeom>
          <a:noFill/>
        </p:spPr>
      </p:pic>
      <p:pic>
        <p:nvPicPr>
          <p:cNvPr id="16388" name="Picture 4" descr="C:\Users\Анастасия\Documents\МХК\Византия и Русь\Урок 19\покрова на нерли резь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84989"/>
            <a:ext cx="4752528" cy="317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астасия\Documents\МХК\Византия и Русь\Урок 19\покрова на нерли панор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0779"/>
            <a:ext cx="9144000" cy="364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астасия\Documents\МХК\Раннехристианское\Христианская_базил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3635"/>
            <a:ext cx="4968552" cy="3473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844824"/>
            <a:ext cx="457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Храм – образ Святой земли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Каждая его часть – определённое место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Топографические символы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Новгородская школа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C:\Users\Анастасия\Documents\МХК\Византия и Русь\Урок 19\преображения а ильин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9041" cy="532859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491880" y="6381328"/>
            <a:ext cx="5256584" cy="2880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Церковь Спаса Преображения на Ильине, 1374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астасия\Documents\МХК\Византия и Русь\Урок 19\преображения на ильин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1744"/>
          </a:xfrm>
          <a:prstGeom prst="rect">
            <a:avLst/>
          </a:prstGeom>
          <a:noFill/>
        </p:spPr>
      </p:pic>
      <p:pic>
        <p:nvPicPr>
          <p:cNvPr id="19459" name="Picture 3" descr="C:\Users\Анастасия\Documents\МХК\Византия и Русь\Урок 19\00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744416" cy="339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Топографические символы</a:t>
            </a:r>
            <a:endParaRPr lang="ru-RU" dirty="0"/>
          </a:p>
        </p:txBody>
      </p:sp>
      <p:pic>
        <p:nvPicPr>
          <p:cNvPr id="1026" name="Picture 2" descr="C:\Users\Анастасия\Documents\МХК\Византия и Русь\Урок 19\карта палестина-израиль.jpg"/>
          <p:cNvPicPr>
            <a:picLocks noChangeAspect="1" noChangeArrowheads="1"/>
          </p:cNvPicPr>
          <p:nvPr/>
        </p:nvPicPr>
        <p:blipFill>
          <a:blip r:embed="rId2" cstate="print"/>
          <a:srcRect l="15368"/>
          <a:stretch>
            <a:fillRect/>
          </a:stretch>
        </p:blipFill>
        <p:spPr bwMode="auto">
          <a:xfrm>
            <a:off x="0" y="1196751"/>
            <a:ext cx="9133504" cy="5615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3074" name="Picture 2" descr="C:\Users\Анастасия\Documents\МХК\Византия и Русь\Урок 19\Благовещение Санта-Мария-ин-Трастевере, Рим, 13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47919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6309320"/>
            <a:ext cx="55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Благовещение, </a:t>
            </a:r>
            <a:r>
              <a:rPr lang="ru-RU" dirty="0" err="1" smtClean="0"/>
              <a:t>Санта-Мария-ин-Трастевере</a:t>
            </a:r>
            <a:r>
              <a:rPr lang="ru-RU" dirty="0" smtClean="0"/>
              <a:t>, Рим </a:t>
            </a:r>
            <a:r>
              <a:rPr lang="en-US" dirty="0" smtClean="0"/>
              <a:t>XIII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4098" name="Picture 2" descr="C:\Users\Анастасия\Documents\МХК\Византия и Русь\Урок 19\Рождество, Фаворский монастырь, 19 в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6381328"/>
            <a:ext cx="419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Рождество,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5122" name="Picture 2" descr="C:\Users\Анастасия\Documents\МХК\Византия и Русь\Урок 19\Сретение, монастырь Дионисиат, Афон, 16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817178" cy="4894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6309320"/>
            <a:ext cx="468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Сретение, монастырь </a:t>
            </a:r>
            <a:r>
              <a:rPr lang="ru-RU" dirty="0" err="1" smtClean="0"/>
              <a:t>Дионисиат</a:t>
            </a:r>
            <a:r>
              <a:rPr lang="ru-RU" dirty="0" smtClean="0"/>
              <a:t>, Афон, </a:t>
            </a:r>
            <a:r>
              <a:rPr lang="en-US" dirty="0" smtClean="0"/>
              <a:t>XVI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6146" name="Picture 2" descr="C:\Users\Анастасия\Documents\МХК\Византия и Русь\Урок 19\Крещение Мозаика собора Сан Марко, XIII век, Вене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26452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6309320"/>
            <a:ext cx="486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Крещение, </a:t>
            </a:r>
            <a:r>
              <a:rPr lang="ru-RU" dirty="0" smtClean="0"/>
              <a:t>собор </a:t>
            </a:r>
            <a:r>
              <a:rPr lang="ru-RU" dirty="0" smtClean="0"/>
              <a:t>Сан Марко, XIII век, Венеция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7170" name="Picture 2" descr="C:\Users\Анастасия\Documents\МХК\Византия и Русь\Урок 19\Преображение Монастырь св. Екатерины, Синай. VI 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768752" cy="4898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557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Преображение, </a:t>
            </a:r>
            <a:r>
              <a:rPr lang="ru-RU" dirty="0" smtClean="0"/>
              <a:t>Монастырь св. Екатерины, </a:t>
            </a:r>
            <a:r>
              <a:rPr lang="ru-RU" dirty="0" err="1" smtClean="0"/>
              <a:t>Синай</a:t>
            </a:r>
            <a:r>
              <a:rPr lang="ru-RU" dirty="0" smtClean="0"/>
              <a:t>, </a:t>
            </a:r>
            <a:r>
              <a:rPr lang="ru-RU" dirty="0" smtClean="0"/>
              <a:t>VI 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Временная символика</a:t>
            </a:r>
            <a:endParaRPr lang="ru-RU" dirty="0"/>
          </a:p>
        </p:txBody>
      </p:sp>
      <p:pic>
        <p:nvPicPr>
          <p:cNvPr id="8194" name="Picture 2" descr="C:\Users\Анастасия\Documents\МХК\Византия и Русь\Урок 19\Воскреение Лазаря Фаворский монасты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0000" cy="507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6381328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Воскрешение Лазаря, Фаворский монастырь,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187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Художественная культура средних веков</vt:lpstr>
      <vt:lpstr>Топографические символы</vt:lpstr>
      <vt:lpstr>Топографические символы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Временная символика</vt:lpstr>
      <vt:lpstr>Древняя Русь</vt:lpstr>
      <vt:lpstr>Владимиро-суздальская школа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средних веков</dc:title>
  <dc:creator>Анастасия</dc:creator>
  <cp:lastModifiedBy>Анастасия</cp:lastModifiedBy>
  <cp:revision>4</cp:revision>
  <dcterms:created xsi:type="dcterms:W3CDTF">2015-01-27T18:19:28Z</dcterms:created>
  <dcterms:modified xsi:type="dcterms:W3CDTF">2015-01-27T18:44:30Z</dcterms:modified>
</cp:coreProperties>
</file>