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Северное Возрождение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(конец </a:t>
            </a:r>
            <a:r>
              <a:rPr lang="en-US" dirty="0" smtClean="0"/>
              <a:t>XV-XVI </a:t>
            </a:r>
            <a:r>
              <a:rPr lang="ru-RU" dirty="0" smtClean="0"/>
              <a:t>вв.)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ХК\жа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3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ХК\europ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5" y="0"/>
            <a:ext cx="91304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229200"/>
            <a:ext cx="447484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Европа в </a:t>
            </a:r>
            <a:r>
              <a:rPr lang="en-US" dirty="0" smtClean="0"/>
              <a:t>XV </a:t>
            </a:r>
            <a:r>
              <a:rPr lang="ru-RU" dirty="0" smtClean="0"/>
              <a:t>веке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Отличия от Итальянского 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Параллельно со зрелой/ пламенеющей готикой: экспрессивность, беспокойное движение </a:t>
            </a:r>
          </a:p>
          <a:p>
            <a:r>
              <a:rPr lang="ru-RU" dirty="0" smtClean="0"/>
              <a:t>Интересует не идеальное, а типичное</a:t>
            </a:r>
          </a:p>
          <a:p>
            <a:r>
              <a:rPr lang="ru-RU" dirty="0" smtClean="0"/>
              <a:t>Не интересует перспектива</a:t>
            </a:r>
          </a:p>
          <a:p>
            <a:r>
              <a:rPr lang="ru-RU" dirty="0" smtClean="0"/>
              <a:t>Материал - масло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Нидерланды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6998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Урбанизация (город вытесняет средневековый монастырь или замок):</a:t>
            </a:r>
          </a:p>
          <a:p>
            <a:pPr>
              <a:buNone/>
            </a:pPr>
            <a:r>
              <a:rPr lang="ru-RU" dirty="0" smtClean="0"/>
              <a:t>Цеховое ремесло</a:t>
            </a:r>
          </a:p>
          <a:p>
            <a:pPr>
              <a:buNone/>
            </a:pPr>
            <a:r>
              <a:rPr lang="ru-RU" dirty="0" smtClean="0"/>
              <a:t>Обособление людей</a:t>
            </a:r>
          </a:p>
          <a:p>
            <a:pPr>
              <a:buNone/>
            </a:pPr>
            <a:r>
              <a:rPr lang="ru-RU" dirty="0" smtClean="0"/>
              <a:t>Освобождение от средневековой морали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941168"/>
            <a:ext cx="66247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Стихия праздника/карнавала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Питер Брейгель Старший (Мужицкий)</a:t>
            </a:r>
            <a:br>
              <a:rPr lang="ru-RU" dirty="0" smtClean="0"/>
            </a:br>
            <a:r>
              <a:rPr lang="ru-RU" sz="4000" dirty="0" smtClean="0"/>
              <a:t>1525-1569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Один из образцов «Смеховой культуры» - </a:t>
            </a:r>
          </a:p>
          <a:p>
            <a:r>
              <a:rPr lang="ru-RU" dirty="0" smtClean="0"/>
              <a:t>Битва </a:t>
            </a:r>
            <a:r>
              <a:rPr lang="ru-RU" b="1" dirty="0" smtClean="0"/>
              <a:t>К</a:t>
            </a:r>
            <a:r>
              <a:rPr lang="ru-RU" dirty="0" smtClean="0"/>
              <a:t>арнавала и </a:t>
            </a:r>
            <a:r>
              <a:rPr lang="ru-RU" b="1" dirty="0" smtClean="0"/>
              <a:t>П</a:t>
            </a:r>
            <a:r>
              <a:rPr lang="ru-RU" dirty="0" smtClean="0"/>
              <a:t>оста (1559)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73016"/>
            <a:ext cx="190629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метафора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МХК\1_1_1_1_1_1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7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3628 -0.0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МХК\1_1_1_1_1_1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7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14184 -0.0419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ХК\охотники на снег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4135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Охотники на снегу (1565)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ХК\сенок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9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</TotalTime>
  <Words>87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Северное Возрождение</vt:lpstr>
      <vt:lpstr>Европа в XV веке</vt:lpstr>
      <vt:lpstr>Отличия от Итальянского Возрождение</vt:lpstr>
      <vt:lpstr>Нидерланды</vt:lpstr>
      <vt:lpstr>Питер Брейгель Старший (Мужицкий) 1525-1569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Северное Возрождение</dc:title>
  <cp:lastModifiedBy>Your User Name</cp:lastModifiedBy>
  <cp:revision>4</cp:revision>
  <dcterms:modified xsi:type="dcterms:W3CDTF">2015-09-27T17:45:18Z</dcterms:modified>
</cp:coreProperties>
</file>