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9B86C-7C96-43E4-BF52-FC717C1981E6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AE8ED-71F5-494F-9F05-92A12FAB4C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1474-F940-4C00-A9DC-DEAF3EAB950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B97FC77-3E27-498E-93E4-C02AA725B1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1474-F940-4C00-A9DC-DEAF3EAB950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FC77-3E27-498E-93E4-C02AA725B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1474-F940-4C00-A9DC-DEAF3EAB950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FC77-3E27-498E-93E4-C02AA725B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1474-F940-4C00-A9DC-DEAF3EAB950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FC77-3E27-498E-93E4-C02AA725B1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1474-F940-4C00-A9DC-DEAF3EAB950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97FC77-3E27-498E-93E4-C02AA725B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1474-F940-4C00-A9DC-DEAF3EAB950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FC77-3E27-498E-93E4-C02AA725B1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1474-F940-4C00-A9DC-DEAF3EAB950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FC77-3E27-498E-93E4-C02AA725B1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1474-F940-4C00-A9DC-DEAF3EAB950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FC77-3E27-498E-93E4-C02AA725B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1474-F940-4C00-A9DC-DEAF3EAB950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FC77-3E27-498E-93E4-C02AA725B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1474-F940-4C00-A9DC-DEAF3EAB950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7FC77-3E27-498E-93E4-C02AA725B1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91474-F940-4C00-A9DC-DEAF3EAB950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B97FC77-3E27-498E-93E4-C02AA725B16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FF91474-F940-4C00-A9DC-DEAF3EAB9503}" type="datetimeFigureOut">
              <a:rPr lang="ru-RU" smtClean="0"/>
              <a:pPr/>
              <a:t>27.01.2015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B97FC77-3E27-498E-93E4-C02AA725B1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Византия и Древняя Русь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Художественная культура средних веков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астасия\Documents\МХК\Византия и Русь\Урок 18 Св. София Константинополь, символика\св софия моза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астасия\Documents\МХК\Византия и Русь\Урок 18 Св. София Константинополь, символика\св софия интерь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012" y="1484784"/>
            <a:ext cx="5359524" cy="3573016"/>
          </a:xfrm>
          <a:prstGeom prst="rect">
            <a:avLst/>
          </a:prstGeom>
          <a:noFill/>
        </p:spPr>
      </p:pic>
      <p:pic>
        <p:nvPicPr>
          <p:cNvPr id="9219" name="Picture 3" descr="C:\Users\Анастасия\Documents\МХК\Византия и Русь\Урок 18 Св. София Константинополь, символика\св софия внутри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92696"/>
            <a:ext cx="3609873" cy="5303221"/>
          </a:xfrm>
          <a:prstGeom prst="rect">
            <a:avLst/>
          </a:prstGeom>
          <a:noFill/>
        </p:spPr>
      </p:pic>
      <p:pic>
        <p:nvPicPr>
          <p:cNvPr id="9220" name="Picture 4" descr="C:\Users\Анастасия\Documents\МХК\Византия и Русь\Урок 18 Св. София Константинополь, символика\0_924a7_edb1619c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268760"/>
            <a:ext cx="4824536" cy="361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Византийская империя (</a:t>
            </a:r>
            <a:r>
              <a:rPr lang="ru-RU" b="1" dirty="0" smtClean="0"/>
              <a:t>395</a:t>
            </a:r>
            <a:r>
              <a:rPr lang="ru-RU" b="1" dirty="0"/>
              <a:t> </a:t>
            </a:r>
            <a:r>
              <a:rPr lang="ru-RU" b="1" dirty="0" smtClean="0"/>
              <a:t>—1453)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pic>
        <p:nvPicPr>
          <p:cNvPr id="4098" name="Picture 2" descr="C:\Users\Анастасия\Documents\МХК\Византия и Русь\Урок 18 Св. София Константинополь, символика\зап и вост РИ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824536" cy="346763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6021288"/>
            <a:ext cx="273043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395 г. Римская империя</a:t>
            </a:r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3269982" y="5661248"/>
            <a:ext cx="1628312" cy="1017404"/>
            <a:chOff x="3269982" y="5661248"/>
            <a:chExt cx="1628312" cy="1017404"/>
          </a:xfrm>
        </p:grpSpPr>
        <p:sp>
          <p:nvSpPr>
            <p:cNvPr id="6" name="TextBox 5"/>
            <p:cNvSpPr txBox="1"/>
            <p:nvPr/>
          </p:nvSpPr>
          <p:spPr>
            <a:xfrm>
              <a:off x="3707904" y="5661248"/>
              <a:ext cx="1106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Западная</a:t>
              </a:r>
              <a:endParaRPr lang="ru-RU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707904" y="6309320"/>
              <a:ext cx="11903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Восточная</a:t>
              </a:r>
              <a:endParaRPr lang="ru-RU" dirty="0"/>
            </a:p>
          </p:txBody>
        </p:sp>
        <p:cxnSp>
          <p:nvCxnSpPr>
            <p:cNvPr id="11" name="Прямая со стрелкой 10"/>
            <p:cNvCxnSpPr>
              <a:stCxn id="5" idx="3"/>
              <a:endCxn id="6" idx="1"/>
            </p:cNvCxnSpPr>
            <p:nvPr/>
          </p:nvCxnSpPr>
          <p:spPr>
            <a:xfrm flipV="1">
              <a:off x="3269982" y="5845914"/>
              <a:ext cx="437922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5" idx="3"/>
              <a:endCxn id="7" idx="1"/>
            </p:cNvCxnSpPr>
            <p:nvPr/>
          </p:nvCxnSpPr>
          <p:spPr>
            <a:xfrm>
              <a:off x="3269982" y="6205954"/>
              <a:ext cx="437922" cy="28803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Группа 20"/>
          <p:cNvGrpSpPr/>
          <p:nvPr/>
        </p:nvGrpSpPr>
        <p:grpSpPr>
          <a:xfrm>
            <a:off x="4814297" y="5661248"/>
            <a:ext cx="3218538" cy="1017404"/>
            <a:chOff x="4814297" y="5661248"/>
            <a:chExt cx="3218538" cy="1017404"/>
          </a:xfrm>
        </p:grpSpPr>
        <p:sp>
          <p:nvSpPr>
            <p:cNvPr id="8" name="TextBox 7"/>
            <p:cNvSpPr txBox="1"/>
            <p:nvPr/>
          </p:nvSpPr>
          <p:spPr>
            <a:xfrm>
              <a:off x="5580112" y="6309320"/>
              <a:ext cx="2452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Византийская империя</a:t>
              </a:r>
              <a:endParaRPr lang="ru-RU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580112" y="5661248"/>
              <a:ext cx="23684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/>
                <a:t>и</a:t>
              </a:r>
              <a:r>
                <a:rPr lang="ru-RU" dirty="0" smtClean="0"/>
                <a:t>счезла (через 80 лет)</a:t>
              </a:r>
              <a:endParaRPr lang="ru-RU" dirty="0"/>
            </a:p>
          </p:txBody>
        </p:sp>
        <p:cxnSp>
          <p:nvCxnSpPr>
            <p:cNvPr id="17" name="Прямая со стрелкой 16"/>
            <p:cNvCxnSpPr>
              <a:stCxn id="6" idx="3"/>
              <a:endCxn id="9" idx="1"/>
            </p:cNvCxnSpPr>
            <p:nvPr/>
          </p:nvCxnSpPr>
          <p:spPr>
            <a:xfrm>
              <a:off x="4814297" y="5845914"/>
              <a:ext cx="76581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/>
            <p:nvPr/>
          </p:nvCxnSpPr>
          <p:spPr>
            <a:xfrm>
              <a:off x="4860032" y="6525344"/>
              <a:ext cx="765815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9" name="Picture 3" descr="C:\Users\Анастасия\Documents\МХК\Византия и Русь\Урок 18 Св. София Константинополь, символика\восточная римская им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6120680" cy="4696710"/>
          </a:xfrm>
          <a:prstGeom prst="rect">
            <a:avLst/>
          </a:prstGeom>
          <a:noFill/>
        </p:spPr>
      </p:pic>
      <p:pic>
        <p:nvPicPr>
          <p:cNvPr id="4100" name="Picture 4" descr="C:\Users\Анастасия\Documents\МХК\Византия и Русь\Урок 18 Св. София Константинополь, символика\византия ix-x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908720"/>
            <a:ext cx="7272808" cy="479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Византийский крестово-купольный храм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r>
              <a:rPr lang="ru-RU" dirty="0" smtClean="0"/>
              <a:t>Космическая символика</a:t>
            </a:r>
            <a:endParaRPr lang="ru-RU" dirty="0"/>
          </a:p>
        </p:txBody>
      </p:sp>
      <p:pic>
        <p:nvPicPr>
          <p:cNvPr id="1026" name="Picture 2" descr="C:\Users\Анастасия\Documents\МХК\Византия и Русь\Урок 18 Св. София Константинополь, символика\PI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6552728" cy="3931637"/>
          </a:xfrm>
          <a:prstGeom prst="rect">
            <a:avLst/>
          </a:prstGeom>
          <a:noFill/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1043608" y="2852936"/>
            <a:ext cx="0" cy="32403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2852936"/>
            <a:ext cx="789255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Небо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Земля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5661248"/>
            <a:ext cx="8229600" cy="892696"/>
          </a:xfrm>
        </p:spPr>
        <p:txBody>
          <a:bodyPr/>
          <a:lstStyle/>
          <a:p>
            <a:r>
              <a:rPr lang="ru-RU" dirty="0" smtClean="0"/>
              <a:t>Амвон </a:t>
            </a:r>
            <a:r>
              <a:rPr lang="en-US" dirty="0" smtClean="0"/>
              <a:t>(</a:t>
            </a:r>
            <a:r>
              <a:rPr lang="ru-RU" dirty="0" smtClean="0"/>
              <a:t>гр. </a:t>
            </a:r>
            <a:r>
              <a:rPr lang="en-US" dirty="0" smtClean="0"/>
              <a:t>Ambon</a:t>
            </a:r>
            <a:r>
              <a:rPr lang="ru-RU" dirty="0" smtClean="0"/>
              <a:t> – восход)</a:t>
            </a:r>
            <a:endParaRPr lang="ru-RU" dirty="0"/>
          </a:p>
        </p:txBody>
      </p:sp>
      <p:pic>
        <p:nvPicPr>
          <p:cNvPr id="2050" name="Picture 2" descr="C:\Users\Анастасия\Documents\МХК\Византия и Русь\Урок 18 Св. София Константинополь, символика\амв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3" y="620688"/>
            <a:ext cx="7341233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астасия\Documents\МХК\Византия и Русь\Урок 18 Св. София Константинополь, символика\св софия пла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5522" y="3284984"/>
            <a:ext cx="4658478" cy="293484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Собор Святой Софии в Константинополе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293693"/>
            <a:ext cx="8229600" cy="5643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Первый образец византийского стиля</a:t>
            </a:r>
            <a:endParaRPr lang="ru-RU" sz="2800" dirty="0"/>
          </a:p>
        </p:txBody>
      </p:sp>
      <p:pic>
        <p:nvPicPr>
          <p:cNvPr id="3074" name="Picture 2" descr="C:\Users\Анастасия\Documents\МХК\Византия и Русь\Урок 18 Св. София Константинополь, символика\св софия реконст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788024" cy="3584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настасия\Documents\МХК\Византия и Русь\Урок 18 Св. София Константинополь, символика\св софия вид с мор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66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настасия\Documents\МХК\Византия и Русь\Урок 18 Св. София Константинополь, символика\св софия ви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400800" cy="4800600"/>
          </a:xfrm>
          <a:prstGeom prst="rect">
            <a:avLst/>
          </a:prstGeom>
          <a:noFill/>
        </p:spPr>
      </p:pic>
      <p:pic>
        <p:nvPicPr>
          <p:cNvPr id="6147" name="Picture 3" descr="C:\Users\Анастасия\Documents\МХК\Византия и Русь\Урок 18 Св. София Константинополь, символика\св софия вид крыш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37012"/>
            <a:ext cx="4427984" cy="332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Анастасия\Documents\МХК\Византия и Русь\Урок 18 Св. София Константинополь, символика\св софия внутр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538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астасия\Documents\МХК\Византия и Русь\Урок 18 Св. София Константинополь, символика\св софия внутри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941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22</TotalTime>
  <Words>52</Words>
  <Application>Microsoft Office PowerPoint</Application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Художественная культура средних веков</vt:lpstr>
      <vt:lpstr>Византийская империя (395 —1453) </vt:lpstr>
      <vt:lpstr>Византийский крестово-купольный храм</vt:lpstr>
      <vt:lpstr>Слайд 4</vt:lpstr>
      <vt:lpstr>Собор Святой Софии в Константинополе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Художественная культура средних веков</dc:title>
  <dc:creator>Анастасия</dc:creator>
  <cp:lastModifiedBy>Анастасия</cp:lastModifiedBy>
  <cp:revision>4</cp:revision>
  <dcterms:created xsi:type="dcterms:W3CDTF">2015-01-27T17:56:58Z</dcterms:created>
  <dcterms:modified xsi:type="dcterms:W3CDTF">2015-01-27T18:19:23Z</dcterms:modified>
</cp:coreProperties>
</file>