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6C339-E0EF-4250-BA28-4C9F42DD2CE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E5868-A42D-40A7-BF53-2E9746E0B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40159-0BD8-407D-8B7F-D4650F7DEC79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9D31D-12DC-4B30-A8B3-284C30CAF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40159-0BD8-407D-8B7F-D4650F7DEC79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9D31D-12DC-4B30-A8B3-284C30CA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40159-0BD8-407D-8B7F-D4650F7DEC79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9D31D-12DC-4B30-A8B3-284C30CA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40159-0BD8-407D-8B7F-D4650F7DEC79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9D31D-12DC-4B30-A8B3-284C30CA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40159-0BD8-407D-8B7F-D4650F7DEC79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9D31D-12DC-4B30-A8B3-284C30CAF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40159-0BD8-407D-8B7F-D4650F7DEC79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9D31D-12DC-4B30-A8B3-284C30CA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40159-0BD8-407D-8B7F-D4650F7DEC79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9D31D-12DC-4B30-A8B3-284C30CAF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40159-0BD8-407D-8B7F-D4650F7DEC79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9D31D-12DC-4B30-A8B3-284C30CA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40159-0BD8-407D-8B7F-D4650F7DEC79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9D31D-12DC-4B30-A8B3-284C30CA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40159-0BD8-407D-8B7F-D4650F7DEC79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9D31D-12DC-4B30-A8B3-284C30CA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0D40159-0BD8-407D-8B7F-D4650F7DEC79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AD9D31D-12DC-4B30-A8B3-284C30CA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D40159-0BD8-407D-8B7F-D4650F7DEC79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AD9D31D-12DC-4B30-A8B3-284C30CAF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85926"/>
            <a:ext cx="7272334" cy="1828800"/>
          </a:xfrm>
        </p:spPr>
        <p:txBody>
          <a:bodyPr/>
          <a:lstStyle/>
          <a:p>
            <a:r>
              <a:rPr lang="en-US" sz="4400" dirty="0" smtClean="0">
                <a:solidFill>
                  <a:srgbClr val="7030A0"/>
                </a:solidFill>
              </a:rPr>
              <a:t>Where are the stars?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Анастасия\Documents\английский\2 класс комарова\7\230e37ba381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000372"/>
            <a:ext cx="4429156" cy="3517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428736"/>
            <a:ext cx="4214842" cy="914400"/>
          </a:xfrm>
        </p:spPr>
        <p:txBody>
          <a:bodyPr/>
          <a:lstStyle/>
          <a:p>
            <a:r>
              <a:rPr lang="en-US" dirty="0" smtClean="0"/>
              <a:t>The sound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[u:]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643702" y="142852"/>
            <a:ext cx="2214578" cy="64294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listen!</a:t>
            </a:r>
            <a:endParaRPr kumimoji="0" lang="ru-RU" sz="360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Анастасия\Documents\английский\2 класс комарова\значки действий\list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00042"/>
            <a:ext cx="857256" cy="857256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2857488" y="2285992"/>
            <a:ext cx="2929909" cy="646331"/>
            <a:chOff x="857224" y="2500306"/>
            <a:chExt cx="2929909" cy="6463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857224" y="2571744"/>
              <a:ext cx="1500198" cy="5715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-</a:t>
              </a:r>
              <a:r>
                <a:rPr lang="en-US" sz="3600" b="1" dirty="0" err="1" smtClean="0"/>
                <a:t>oo</a:t>
              </a:r>
              <a:r>
                <a:rPr lang="en-US" sz="3600" b="1" dirty="0" smtClean="0"/>
                <a:t>-</a:t>
              </a:r>
              <a:endParaRPr lang="ru-RU" sz="3600" b="1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571736" y="2500306"/>
              <a:ext cx="12153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/>
                <a:t>r</a:t>
              </a:r>
              <a:r>
                <a:rPr lang="en-US" sz="36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oo</a:t>
              </a:r>
              <a:r>
                <a:rPr lang="en-US" sz="3600" dirty="0" smtClean="0"/>
                <a:t>m</a:t>
              </a:r>
              <a:endParaRPr lang="ru-RU" sz="3600" dirty="0"/>
            </a:p>
          </p:txBody>
        </p:sp>
      </p:grpSp>
      <p:pic>
        <p:nvPicPr>
          <p:cNvPr id="2051" name="Picture 3" descr="C:\Users\Анастасия\Documents\английский\2 класс комарова\7\дом\ba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000636"/>
            <a:ext cx="1214446" cy="121444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57422" y="5357826"/>
            <a:ext cx="34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 room = bathroom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357290" y="628652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bath</a:t>
            </a:r>
            <a:endParaRPr lang="ru-RU" dirty="0"/>
          </a:p>
        </p:txBody>
      </p:sp>
      <p:pic>
        <p:nvPicPr>
          <p:cNvPr id="2052" name="Picture 4" descr="C:\Users\Анастасия\Documents\английский\2 класс комарова\7\дом\b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286124"/>
            <a:ext cx="1214446" cy="121444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28860" y="3643314"/>
            <a:ext cx="3326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+ room = bedroom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357290" y="457200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настасия\Documents\английский\2 класс комарова\7\allerle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571744"/>
            <a:ext cx="1824007" cy="18240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43174" y="4500570"/>
            <a:ext cx="34431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This </a:t>
            </a:r>
            <a:r>
              <a:rPr lang="en-US" sz="3200" dirty="0" smtClean="0">
                <a:solidFill>
                  <a:schemeClr val="bg1"/>
                </a:solidFill>
              </a:rPr>
              <a:t>is a box.</a:t>
            </a:r>
          </a:p>
          <a:p>
            <a:pPr algn="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This</a:t>
            </a:r>
            <a:r>
              <a:rPr lang="en-US" sz="3200" dirty="0" smtClean="0">
                <a:solidFill>
                  <a:schemeClr val="bg1"/>
                </a:solidFill>
              </a:rPr>
              <a:t> is a key.</a:t>
            </a:r>
          </a:p>
          <a:p>
            <a:pPr algn="r"/>
            <a:endParaRPr lang="en-US" sz="3200" dirty="0">
              <a:solidFill>
                <a:schemeClr val="bg1"/>
              </a:solidFill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A key is on the box.</a:t>
            </a:r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072198" y="5143512"/>
            <a:ext cx="1571636" cy="1571612"/>
            <a:chOff x="5286380" y="3805043"/>
            <a:chExt cx="2389284" cy="2560839"/>
          </a:xfrm>
        </p:grpSpPr>
        <p:pic>
          <p:nvPicPr>
            <p:cNvPr id="3076" name="Picture 4" descr="C:\Users\Анастасия\Documents\английский\2 класс комарова\7\12456956501770343211Kliponius_Cardboard_box_package.svg.hi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6380" y="3857628"/>
              <a:ext cx="2389284" cy="2508254"/>
            </a:xfrm>
            <a:prstGeom prst="rect">
              <a:avLst/>
            </a:prstGeom>
            <a:noFill/>
          </p:spPr>
        </p:pic>
        <p:pic>
          <p:nvPicPr>
            <p:cNvPr id="3078" name="Picture 6" descr="C:\Users\Анастасия\Documents\английский\2 класс комарова\7\key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1975812">
              <a:off x="5857930" y="3805043"/>
              <a:ext cx="766738" cy="766738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4214810" y="2143116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That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is a ship.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Заголовок 5"/>
          <p:cNvSpPr>
            <a:spLocks noGrp="1"/>
          </p:cNvSpPr>
          <p:nvPr>
            <p:ph type="title"/>
          </p:nvPr>
        </p:nvSpPr>
        <p:spPr>
          <a:xfrm>
            <a:off x="6643702" y="214290"/>
            <a:ext cx="2143140" cy="642942"/>
          </a:xfrm>
          <a:noFill/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Let’s read!</a:t>
            </a:r>
            <a:endParaRPr lang="ru-RU" dirty="0"/>
          </a:p>
        </p:txBody>
      </p:sp>
      <p:pic>
        <p:nvPicPr>
          <p:cNvPr id="16" name="Picture 5" descr="C:\Users\Анастасия\Documents\английский\2 класс комарова\5\0_3b7a4_95513aad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714356"/>
            <a:ext cx="924824" cy="653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астасия\Documents\английский\4 класс\unit 2\a 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63" y="0"/>
            <a:ext cx="92456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настасия\Documents\английский\2 класс комарова\7\дом\c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0"/>
            <a:ext cx="6143636" cy="6894527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214282" y="214290"/>
            <a:ext cx="2584362" cy="2824114"/>
            <a:chOff x="214282" y="1142984"/>
            <a:chExt cx="2584362" cy="2824114"/>
          </a:xfrm>
        </p:grpSpPr>
        <p:sp>
          <p:nvSpPr>
            <p:cNvPr id="6" name="TextBox 5"/>
            <p:cNvSpPr txBox="1"/>
            <p:nvPr/>
          </p:nvSpPr>
          <p:spPr>
            <a:xfrm>
              <a:off x="214282" y="1142984"/>
              <a:ext cx="25843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Where is ... ?</a:t>
              </a:r>
              <a:endPara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026" name="Picture 2" descr="C:\Users\Анастасия\Documents\английский\2 класс комарова\7\Clipart-Man-Magnifying-Glass-1024x102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2000240"/>
              <a:ext cx="1966858" cy="196685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214282" y="3429000"/>
            <a:ext cx="278473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</a:t>
            </a:r>
            <a:r>
              <a:rPr lang="en-US" sz="2800" dirty="0" smtClean="0"/>
              <a:t>he </a:t>
            </a:r>
            <a:r>
              <a:rPr lang="en-US" sz="2800" dirty="0" smtClean="0">
                <a:solidFill>
                  <a:srgbClr val="CC6600"/>
                </a:solidFill>
              </a:rPr>
              <a:t>brown</a:t>
            </a:r>
            <a:r>
              <a:rPr lang="en-US" sz="2800" dirty="0" smtClean="0"/>
              <a:t> table</a:t>
            </a:r>
          </a:p>
          <a:p>
            <a:r>
              <a:rPr lang="en-US" sz="2800" dirty="0" smtClean="0"/>
              <a:t>t</a:t>
            </a:r>
            <a:r>
              <a:rPr lang="en-US" sz="2800" dirty="0" smtClean="0"/>
              <a:t>he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purple</a:t>
            </a:r>
            <a:r>
              <a:rPr lang="en-US" sz="2800" dirty="0" smtClean="0"/>
              <a:t> sofa</a:t>
            </a:r>
          </a:p>
          <a:p>
            <a:r>
              <a:rPr lang="en-US" sz="2800" dirty="0" smtClean="0"/>
              <a:t>t</a:t>
            </a:r>
            <a:r>
              <a:rPr lang="en-US" sz="2800" dirty="0" smtClean="0"/>
              <a:t>he white bath</a:t>
            </a:r>
          </a:p>
          <a:p>
            <a:r>
              <a:rPr lang="en-US" sz="2800" dirty="0" smtClean="0"/>
              <a:t>t</a:t>
            </a:r>
            <a:r>
              <a:rPr lang="en-US" sz="2800" dirty="0" smtClean="0"/>
              <a:t>he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blue</a:t>
            </a:r>
            <a:r>
              <a:rPr lang="en-US" sz="2800" dirty="0" smtClean="0"/>
              <a:t> armchair</a:t>
            </a:r>
          </a:p>
          <a:p>
            <a:r>
              <a:rPr lang="en-US" sz="2800" dirty="0" smtClean="0"/>
              <a:t>t</a:t>
            </a:r>
            <a:r>
              <a:rPr lang="en-US" sz="2800" dirty="0" smtClean="0"/>
              <a:t>he white bed</a:t>
            </a:r>
          </a:p>
          <a:p>
            <a:r>
              <a:rPr lang="en-US" sz="2800" dirty="0" smtClean="0"/>
              <a:t>t</a:t>
            </a:r>
            <a:r>
              <a:rPr lang="en-US" sz="2800" dirty="0" smtClean="0"/>
              <a:t>he </a:t>
            </a:r>
            <a:r>
              <a:rPr lang="en-US" sz="2800" dirty="0" smtClean="0">
                <a:solidFill>
                  <a:srgbClr val="FFFF00"/>
                </a:solidFill>
              </a:rPr>
              <a:t>yellow</a:t>
            </a:r>
            <a:r>
              <a:rPr lang="en-US" sz="2800" dirty="0" smtClean="0"/>
              <a:t> carpet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92</TotalTime>
  <Words>73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Метро</vt:lpstr>
      <vt:lpstr>Where are the stars?</vt:lpstr>
      <vt:lpstr>The sound [u:]</vt:lpstr>
      <vt:lpstr>Let’s read!</vt:lpstr>
      <vt:lpstr>Слайд 4</vt:lpstr>
      <vt:lpstr>Слайд 5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are the stars?</dc:title>
  <dc:creator>Анастасия</dc:creator>
  <cp:lastModifiedBy>Анастасия</cp:lastModifiedBy>
  <cp:revision>12</cp:revision>
  <dcterms:created xsi:type="dcterms:W3CDTF">2015-03-11T12:33:29Z</dcterms:created>
  <dcterms:modified xsi:type="dcterms:W3CDTF">2015-03-11T15:00:20Z</dcterms:modified>
</cp:coreProperties>
</file>