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3D139FF-6BAA-4CF5-91DC-D4B69F188B9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BEA617-CC40-40B7-B0C7-6DAA9B54E23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Древний Рим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ocuments\МХК\Древний мир\Древний Рим\Архитектура\0_8f640_c7cc280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8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Базилика </a:t>
            </a:r>
            <a:r>
              <a:rPr lang="ru-RU" dirty="0" err="1" smtClean="0"/>
              <a:t>Максенция</a:t>
            </a:r>
            <a:endParaRPr lang="ru-RU" dirty="0"/>
          </a:p>
        </p:txBody>
      </p:sp>
      <p:pic>
        <p:nvPicPr>
          <p:cNvPr id="10242" name="Picture 2" descr="C:\Users\Анастасия\Documents\МХК\Древний мир\Древний Рим\Архитектура\00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774" y="3140967"/>
            <a:ext cx="5466225" cy="37170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4653136"/>
            <a:ext cx="198804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306— 312 гг.</a:t>
            </a:r>
            <a:endParaRPr lang="ru-RU" sz="2400" dirty="0"/>
          </a:p>
        </p:txBody>
      </p:sp>
      <p:pic>
        <p:nvPicPr>
          <p:cNvPr id="10243" name="Picture 3" descr="C:\Users\Анастасия\Documents\МХК\Древний мир\Древний Рим\Архитектура\00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923928" cy="318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Большой цирк </a:t>
            </a:r>
            <a:r>
              <a:rPr lang="ru-RU" sz="4000" dirty="0" smtClean="0"/>
              <a:t>(</a:t>
            </a:r>
            <a:r>
              <a:rPr lang="ru-RU" sz="4000" i="1" dirty="0" err="1" smtClean="0"/>
              <a:t>Circus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Maximus</a:t>
            </a:r>
            <a:r>
              <a:rPr lang="ru-RU" sz="4000" dirty="0" smtClean="0"/>
              <a:t>) </a:t>
            </a:r>
            <a:endParaRPr lang="ru-RU" sz="4000" dirty="0"/>
          </a:p>
        </p:txBody>
      </p:sp>
      <p:pic>
        <p:nvPicPr>
          <p:cNvPr id="11267" name="Picture 3" descr="C:\Users\Анастасия\Documents\МХК\Древний мир\Древний Рим\Архитектура\780-Ostatki-krupnejshego-ippodroma-v-Drevnem-Rime--Circus-Maxi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21141"/>
            <a:ext cx="4860032" cy="3236858"/>
          </a:xfrm>
          <a:prstGeom prst="rect">
            <a:avLst/>
          </a:prstGeom>
          <a:noFill/>
        </p:spPr>
      </p:pic>
      <p:pic>
        <p:nvPicPr>
          <p:cNvPr id="11266" name="Picture 2" descr="C:\Users\Анастасия\Documents\МХК\Древний мир\Древний Рим\Архитектура\цирк Массим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004048" cy="3756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2924944"/>
            <a:ext cx="18309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II </a:t>
            </a:r>
            <a:r>
              <a:rPr lang="ru-RU" sz="2400" dirty="0" smtClean="0"/>
              <a:t>в. до н. э.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Амфитеатр Флавиев (Колизей – </a:t>
            </a:r>
            <a:r>
              <a:rPr lang="la-Latn" sz="3200" i="1" dirty="0" smtClean="0"/>
              <a:t>colosseus</a:t>
            </a:r>
            <a:r>
              <a:rPr lang="la-Latn" sz="3200" dirty="0" smtClean="0"/>
              <a:t> — </a:t>
            </a:r>
            <a:r>
              <a:rPr lang="ru-RU" sz="3200" dirty="0" smtClean="0"/>
              <a:t>громадный, </a:t>
            </a:r>
            <a:r>
              <a:rPr lang="ru-RU" sz="3200" dirty="0" smtClean="0"/>
              <a:t>колоссальный)</a:t>
            </a:r>
            <a:endParaRPr lang="ru-RU" sz="3200" dirty="0"/>
          </a:p>
        </p:txBody>
      </p:sp>
      <p:pic>
        <p:nvPicPr>
          <p:cNvPr id="4" name="Picture 4" descr="C:\Users\Анастасия\Documents\МХК\Древний мир\Древний Рим\Архитектура\Колли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796136" cy="4018553"/>
          </a:xfrm>
          <a:prstGeom prst="rect">
            <a:avLst/>
          </a:prstGeom>
          <a:noFill/>
        </p:spPr>
      </p:pic>
      <p:pic>
        <p:nvPicPr>
          <p:cNvPr id="5" name="Picture 2" descr="C:\Users\Анастасия\Documents\МХК\Древний мир\Древний Рим\Архитектура\103352-i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1994"/>
            <a:ext cx="3779912" cy="35060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2708920"/>
            <a:ext cx="80502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80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Анастасия\Documents\МХК\Древний мир\Древний Рим\Архитектура\коли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25038"/>
            <a:ext cx="3779912" cy="2832962"/>
          </a:xfrm>
          <a:prstGeom prst="rect">
            <a:avLst/>
          </a:prstGeom>
          <a:noFill/>
        </p:spPr>
      </p:pic>
      <p:pic>
        <p:nvPicPr>
          <p:cNvPr id="6" name="Picture 2" descr="C:\Users\Анастасия\Documents\МХК\Древний мир\Древний Рим\Архитектура\Колизей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410" y="0"/>
            <a:ext cx="6328589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астасия\Documents\МХК\Древний мир\Древний Рим\Архитектура\колизей фа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Documents\МХК\Древний мир\Древний Рим\Архитектура\0_27a92_a06f212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045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Римская ячейка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Конструктивная единица древнеримской архитектуры: </a:t>
            </a:r>
            <a:r>
              <a:rPr lang="ru-RU" sz="2400" dirty="0" err="1" smtClean="0"/>
              <a:t>арка+декоративные</a:t>
            </a:r>
            <a:r>
              <a:rPr lang="ru-RU" sz="2400" dirty="0" smtClean="0"/>
              <a:t> колонны</a:t>
            </a:r>
            <a:endParaRPr lang="ru-RU" sz="2400" dirty="0"/>
          </a:p>
        </p:txBody>
      </p:sp>
      <p:pic>
        <p:nvPicPr>
          <p:cNvPr id="1026" name="Picture 2" descr="C:\Users\Анастасия\Documents\МХК\Древний мир\Древний Рим\Архитектура\otvet37.jpg"/>
          <p:cNvPicPr>
            <a:picLocks noChangeAspect="1" noChangeArrowheads="1"/>
          </p:cNvPicPr>
          <p:nvPr/>
        </p:nvPicPr>
        <p:blipFill>
          <a:blip r:embed="rId2" cstate="print"/>
          <a:srcRect l="20399" b="6879"/>
          <a:stretch>
            <a:fillRect/>
          </a:stretch>
        </p:blipFill>
        <p:spPr bwMode="auto">
          <a:xfrm>
            <a:off x="6569892" y="2852936"/>
            <a:ext cx="2574107" cy="4005064"/>
          </a:xfrm>
          <a:prstGeom prst="rect">
            <a:avLst/>
          </a:prstGeom>
          <a:noFill/>
        </p:spPr>
      </p:pic>
      <p:pic>
        <p:nvPicPr>
          <p:cNvPr id="1027" name="Picture 3" descr="C:\Users\Анастасия\Documents\МХК\Древний мир\Древний Рим\Архитектура\000041.jpg"/>
          <p:cNvPicPr>
            <a:picLocks noChangeAspect="1" noChangeArrowheads="1"/>
          </p:cNvPicPr>
          <p:nvPr/>
        </p:nvPicPr>
        <p:blipFill>
          <a:blip r:embed="rId3" cstate="print"/>
          <a:srcRect t="278"/>
          <a:stretch>
            <a:fillRect/>
          </a:stretch>
        </p:blipFill>
        <p:spPr bwMode="auto">
          <a:xfrm>
            <a:off x="0" y="2852936"/>
            <a:ext cx="4355976" cy="4005064"/>
          </a:xfrm>
          <a:prstGeom prst="rect">
            <a:avLst/>
          </a:prstGeom>
          <a:noFill/>
        </p:spPr>
      </p:pic>
      <p:pic>
        <p:nvPicPr>
          <p:cNvPr id="1028" name="Picture 4" descr="C:\Users\Анастасия\Documents\МХК\Древний мир\Древний Рим\Архитектура\0_a5cce_8228e31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664" y="2852936"/>
            <a:ext cx="278656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Композитная капитель</a:t>
            </a:r>
            <a:endParaRPr lang="ru-RU" dirty="0"/>
          </a:p>
        </p:txBody>
      </p:sp>
      <p:pic>
        <p:nvPicPr>
          <p:cNvPr id="2050" name="Picture 2" descr="C:\Users\Анастасия\Documents\МХК\Древний мир\Древний Рим\Архитектура\kap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0039"/>
            <a:ext cx="5292080" cy="5677961"/>
          </a:xfrm>
          <a:prstGeom prst="rect">
            <a:avLst/>
          </a:prstGeom>
          <a:noFill/>
        </p:spPr>
      </p:pic>
      <p:pic>
        <p:nvPicPr>
          <p:cNvPr id="2051" name="Picture 3" descr="C:\Users\Анастасия\Documents\МХК\Древний мир\Древний Рим\Архитектура\75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459088" cy="2594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Строительные материалы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Кирпич(республика)/бетон (империя)+мрамор</a:t>
            </a:r>
            <a:endParaRPr lang="ru-RU" sz="2400" dirty="0"/>
          </a:p>
        </p:txBody>
      </p:sp>
      <p:pic>
        <p:nvPicPr>
          <p:cNvPr id="3074" name="Picture 2" descr="C:\Users\Анастасия\Documents\МХК\Древний мир\Древний Рим\Архитектура\pompe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032448" cy="3018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5229200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Раскопки г. Помпеи</a:t>
            </a:r>
            <a:endParaRPr lang="ru-RU" dirty="0"/>
          </a:p>
        </p:txBody>
      </p:sp>
      <p:pic>
        <p:nvPicPr>
          <p:cNvPr id="3075" name="Picture 3" descr="C:\Users\Анастасия\Documents\МХК\Древний мир\Древний Рим\Архитектура\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455743" cy="3024336"/>
          </a:xfrm>
          <a:prstGeom prst="rect">
            <a:avLst/>
          </a:prstGeom>
          <a:noFill/>
        </p:spPr>
      </p:pic>
      <p:pic>
        <p:nvPicPr>
          <p:cNvPr id="3076" name="Picture 4" descr="C:\Users\Анастасия\Documents\МХК\Древний мир\Древний Рим\Архитектура\rimskiy_bet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692719"/>
            <a:ext cx="4464496" cy="2165281"/>
          </a:xfrm>
          <a:prstGeom prst="rect">
            <a:avLst/>
          </a:prstGeom>
          <a:noFill/>
        </p:spPr>
      </p:pic>
      <p:pic>
        <p:nvPicPr>
          <p:cNvPr id="3077" name="Picture 5" descr="C:\Users\Анастасия\Documents\МХК\Древний мир\Древний Рим\Архитектура\104333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7062757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Триумф</a:t>
            </a:r>
            <a:endParaRPr lang="ru-RU" dirty="0"/>
          </a:p>
        </p:txBody>
      </p:sp>
      <p:pic>
        <p:nvPicPr>
          <p:cNvPr id="4098" name="Picture 2" descr="C:\Users\Анастасия\Documents\МХК\Древний мир\Древний Рим\Архитектура\103711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6175"/>
            <a:ext cx="5715000" cy="3171825"/>
          </a:xfrm>
          <a:prstGeom prst="rect">
            <a:avLst/>
          </a:prstGeom>
          <a:noFill/>
        </p:spPr>
      </p:pic>
      <p:pic>
        <p:nvPicPr>
          <p:cNvPr id="4099" name="Picture 3" descr="C:\Users\Анастасия\Documents\МХК\Древний мир\Древний Рим\Архитектура\319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360" y="1"/>
            <a:ext cx="5329639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Форум</a:t>
            </a:r>
            <a:endParaRPr lang="ru-RU" dirty="0"/>
          </a:p>
        </p:txBody>
      </p:sp>
      <p:pic>
        <p:nvPicPr>
          <p:cNvPr id="5122" name="Picture 2" descr="C:\Users\Анастасия\Documents\МХК\Древний мир\Древний Рим\Архитектура\12731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1739"/>
            <a:ext cx="9044608" cy="3876261"/>
          </a:xfrm>
          <a:prstGeom prst="rect">
            <a:avLst/>
          </a:prstGeom>
          <a:noFill/>
        </p:spPr>
      </p:pic>
      <p:pic>
        <p:nvPicPr>
          <p:cNvPr id="5123" name="Picture 3" descr="C:\Users\Анастасия\Documents\МХК\Древний мир\Древний Рим\Архитектура\0_53cfe_937bf666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788" y="0"/>
            <a:ext cx="4449502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420888"/>
            <a:ext cx="18934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VI </a:t>
            </a:r>
            <a:r>
              <a:rPr lang="ru-RU" sz="2400" dirty="0"/>
              <a:t>в</a:t>
            </a:r>
            <a:r>
              <a:rPr lang="ru-RU" sz="2400" dirty="0" smtClean="0"/>
              <a:t>. до н.э.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ocuments\МХК\Древний мир\Древний Рим\Архитектура\forum-romanu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4665"/>
            <a:ext cx="9144000" cy="3823336"/>
          </a:xfrm>
          <a:prstGeom prst="rect">
            <a:avLst/>
          </a:prstGeom>
          <a:noFill/>
        </p:spPr>
      </p:pic>
      <p:pic>
        <p:nvPicPr>
          <p:cNvPr id="6147" name="Picture 3" descr="C:\Users\Анастасия\Documents\МХК\Древний мир\Древний Рим\Архитектура\911333548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5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399032"/>
          </a:xfrm>
        </p:spPr>
        <p:txBody>
          <a:bodyPr/>
          <a:lstStyle/>
          <a:p>
            <a:r>
              <a:rPr lang="ru-RU" dirty="0" smtClean="0"/>
              <a:t>Храм Сатурна (на Форуме)</a:t>
            </a:r>
            <a:endParaRPr lang="ru-RU" dirty="0"/>
          </a:p>
        </p:txBody>
      </p:sp>
      <p:pic>
        <p:nvPicPr>
          <p:cNvPr id="7170" name="Picture 2" descr="C:\Users\Анастасия\Documents\МХК\Древний мир\Древний Рим\Архитектура\храм сатур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3174"/>
            <a:ext cx="8244408" cy="5494826"/>
          </a:xfrm>
          <a:prstGeom prst="rect">
            <a:avLst/>
          </a:prstGeom>
          <a:noFill/>
        </p:spPr>
      </p:pic>
      <p:pic>
        <p:nvPicPr>
          <p:cNvPr id="7171" name="Picture 3" descr="C:\Users\Анастасия\Documents\МХК\Древний мир\Древний Рим\Архитектура\храм Сатурна мод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752"/>
            <a:ext cx="3071509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861048"/>
            <a:ext cx="191430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 </a:t>
            </a:r>
            <a:r>
              <a:rPr lang="ru-RU" sz="2400" dirty="0"/>
              <a:t>в</a:t>
            </a:r>
            <a:r>
              <a:rPr lang="ru-RU" sz="2400" dirty="0" smtClean="0"/>
              <a:t>. до н. э.</a:t>
            </a:r>
          </a:p>
          <a:p>
            <a:r>
              <a:rPr lang="ru-RU" sz="2400" dirty="0" smtClean="0"/>
              <a:t>42 г. до н.э.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ru-RU" dirty="0" smtClean="0"/>
              <a:t>Пантеон</a:t>
            </a:r>
            <a:endParaRPr lang="ru-RU" dirty="0"/>
          </a:p>
        </p:txBody>
      </p:sp>
      <p:pic>
        <p:nvPicPr>
          <p:cNvPr id="8194" name="Picture 2" descr="C:\Users\Анастасия\Documents\МХК\Древний мир\Древний Рим\Архитектура\4_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9742"/>
            <a:ext cx="4355976" cy="4978258"/>
          </a:xfrm>
          <a:prstGeom prst="rect">
            <a:avLst/>
          </a:prstGeom>
          <a:noFill/>
        </p:spPr>
      </p:pic>
      <p:pic>
        <p:nvPicPr>
          <p:cNvPr id="8195" name="Picture 3" descr="C:\Users\Анастасия\Documents\МХК\Древний мир\Древний Рим\Архитектура\pant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"/>
            <a:ext cx="5220072" cy="35746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6165304"/>
            <a:ext cx="63671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II </a:t>
            </a:r>
            <a:r>
              <a:rPr lang="ru-RU" sz="2400" dirty="0" smtClean="0"/>
              <a:t>в.</a:t>
            </a:r>
            <a:endParaRPr lang="ru-RU" sz="2400" dirty="0"/>
          </a:p>
        </p:txBody>
      </p:sp>
      <p:pic>
        <p:nvPicPr>
          <p:cNvPr id="8196" name="Picture 4" descr="C:\Users\Анастасия\Documents\МХК\Древний мир\Древний Рим\Архитектура\pante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3483079"/>
            <a:ext cx="3779912" cy="337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85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Древний Рим</vt:lpstr>
      <vt:lpstr>Римская ячейка</vt:lpstr>
      <vt:lpstr>Композитная капитель</vt:lpstr>
      <vt:lpstr>Строительные материалы</vt:lpstr>
      <vt:lpstr>Триумф</vt:lpstr>
      <vt:lpstr>Форум</vt:lpstr>
      <vt:lpstr>Слайд 7</vt:lpstr>
      <vt:lpstr>Храм Сатурна (на Форуме)</vt:lpstr>
      <vt:lpstr>Пантеон</vt:lpstr>
      <vt:lpstr>Слайд 10</vt:lpstr>
      <vt:lpstr>Базилика Максенция</vt:lpstr>
      <vt:lpstr>Большой цирк (Circus Maximus) </vt:lpstr>
      <vt:lpstr>Амфитеатр Флавиев (Колизей – colosseus — громадный, колоссальный)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Рим</dc:title>
  <dc:creator>Анастасия</dc:creator>
  <cp:lastModifiedBy>Анастасия</cp:lastModifiedBy>
  <cp:revision>13</cp:revision>
  <dcterms:created xsi:type="dcterms:W3CDTF">2014-12-16T17:37:42Z</dcterms:created>
  <dcterms:modified xsi:type="dcterms:W3CDTF">2014-12-16T19:11:18Z</dcterms:modified>
</cp:coreProperties>
</file>